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notesSlides/notesSlide8.xml" ContentType="application/vnd.openxmlformats-officedocument.presentationml.notesSlide+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0" r:id="rId2"/>
  </p:sldMasterIdLst>
  <p:notesMasterIdLst>
    <p:notesMasterId r:id="rId43"/>
  </p:notesMasterIdLst>
  <p:sldIdLst>
    <p:sldId id="420" r:id="rId3"/>
    <p:sldId id="986" r:id="rId4"/>
    <p:sldId id="1303" r:id="rId5"/>
    <p:sldId id="1302" r:id="rId6"/>
    <p:sldId id="259" r:id="rId7"/>
    <p:sldId id="270" r:id="rId8"/>
    <p:sldId id="265" r:id="rId9"/>
    <p:sldId id="271" r:id="rId10"/>
    <p:sldId id="272" r:id="rId11"/>
    <p:sldId id="274" r:id="rId12"/>
    <p:sldId id="275" r:id="rId13"/>
    <p:sldId id="276" r:id="rId14"/>
    <p:sldId id="277" r:id="rId15"/>
    <p:sldId id="1304" r:id="rId16"/>
    <p:sldId id="273" r:id="rId17"/>
    <p:sldId id="267" r:id="rId18"/>
    <p:sldId id="278" r:id="rId19"/>
    <p:sldId id="279" r:id="rId20"/>
    <p:sldId id="280" r:id="rId21"/>
    <p:sldId id="281" r:id="rId22"/>
    <p:sldId id="1305" r:id="rId23"/>
    <p:sldId id="263" r:id="rId24"/>
    <p:sldId id="282" r:id="rId25"/>
    <p:sldId id="981" r:id="rId26"/>
    <p:sldId id="260" r:id="rId27"/>
    <p:sldId id="1309" r:id="rId28"/>
    <p:sldId id="1310" r:id="rId29"/>
    <p:sldId id="1308" r:id="rId30"/>
    <p:sldId id="1311" r:id="rId31"/>
    <p:sldId id="1312" r:id="rId32"/>
    <p:sldId id="1313" r:id="rId33"/>
    <p:sldId id="1314" r:id="rId34"/>
    <p:sldId id="1250" r:id="rId35"/>
    <p:sldId id="1306" r:id="rId36"/>
    <p:sldId id="284" r:id="rId37"/>
    <p:sldId id="285" r:id="rId38"/>
    <p:sldId id="286" r:id="rId39"/>
    <p:sldId id="288" r:id="rId40"/>
    <p:sldId id="294" r:id="rId41"/>
    <p:sldId id="1301"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438" userDrawn="1">
          <p15:clr>
            <a:srgbClr val="A4A3A4"/>
          </p15:clr>
        </p15:guide>
        <p15:guide id="2" pos="7446" userDrawn="1">
          <p15:clr>
            <a:srgbClr val="A4A3A4"/>
          </p15:clr>
        </p15:guide>
        <p15:guide id="3" orient="horz" pos="1230" userDrawn="1">
          <p15:clr>
            <a:srgbClr val="A4A3A4"/>
          </p15:clr>
        </p15:guide>
        <p15:guide id="4" orient="horz" pos="754" userDrawn="1">
          <p15:clr>
            <a:srgbClr val="A4A3A4"/>
          </p15:clr>
        </p15:guide>
        <p15:guide id="5" orient="horz" pos="399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8CE6"/>
    <a:srgbClr val="00B0F0"/>
    <a:srgbClr val="000000"/>
    <a:srgbClr val="FF9500"/>
    <a:srgbClr val="009193"/>
    <a:srgbClr val="D6D6D6"/>
    <a:srgbClr val="385723"/>
    <a:srgbClr val="92D050"/>
    <a:srgbClr val="F6E316"/>
    <a:srgbClr val="FF3B3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483"/>
    <p:restoredTop sz="82542"/>
  </p:normalViewPr>
  <p:slideViewPr>
    <p:cSldViewPr snapToGrid="0" snapToObjects="1">
      <p:cViewPr varScale="1">
        <p:scale>
          <a:sx n="121" d="100"/>
          <a:sy n="121" d="100"/>
        </p:scale>
        <p:origin x="1696" y="168"/>
      </p:cViewPr>
      <p:guideLst>
        <p:guide pos="438"/>
        <p:guide pos="7446"/>
        <p:guide orient="horz" pos="1230"/>
        <p:guide orient="horz" pos="754"/>
        <p:guide orient="horz" pos="3997"/>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notesMaster" Target="notesMasters/notesMaster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theme" Target="theme/theme1.xml"/><Relationship Id="rId20" Type="http://schemas.openxmlformats.org/officeDocument/2006/relationships/slide" Target="slides/slide18.xml"/><Relationship Id="rId41" Type="http://schemas.openxmlformats.org/officeDocument/2006/relationships/slide" Target="slides/slide39.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5:32.465"/>
    </inkml:context>
    <inkml:brush xml:id="br0">
      <inkml:brushProperty name="width" value="0.2" units="cm"/>
      <inkml:brushProperty name="height" value="0.2" units="cm"/>
      <inkml:brushProperty name="color" value="#E71224"/>
    </inkml:brush>
  </inkml:definitions>
  <inkml:trace contextRef="#ctx0" brushRef="#br0">1 1 24575,'0'0'0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6:00.198"/>
    </inkml:context>
    <inkml:brush xml:id="br0">
      <inkml:brushProperty name="width" value="0.2" units="cm"/>
      <inkml:brushProperty name="height" value="0.2" units="cm"/>
      <inkml:brushProperty name="color" value="#E71224"/>
    </inkml:brush>
  </inkml:definitions>
  <inkml:trace contextRef="#ctx0" brushRef="#br0">26 1 24575,'-14'1'0,"3"0"0</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7:08.402"/>
    </inkml:context>
    <inkml:brush xml:id="br0">
      <inkml:brushProperty name="width" value="0.2" units="cm"/>
      <inkml:brushProperty name="height" value="0.2" units="cm"/>
      <inkml:brushProperty name="color" value="#008C3A"/>
    </inkml:brush>
  </inkml:definitions>
  <inkml:trace contextRef="#ctx0" brushRef="#br0">0 0 24575,'0'0'0</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7:09.696"/>
    </inkml:context>
    <inkml:brush xml:id="br0">
      <inkml:brushProperty name="width" value="0.2" units="cm"/>
      <inkml:brushProperty name="height" value="0.2" units="cm"/>
      <inkml:brushProperty name="color" value="#008C3A"/>
    </inkml:brush>
  </inkml:definitions>
  <inkml:trace contextRef="#ctx0" brushRef="#br0">0 0 24575,'0'0'0</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7:11.102"/>
    </inkml:context>
    <inkml:brush xml:id="br0">
      <inkml:brushProperty name="width" value="0.2" units="cm"/>
      <inkml:brushProperty name="height" value="0.2" units="cm"/>
      <inkml:brushProperty name="color" value="#008C3A"/>
    </inkml:brush>
  </inkml:definitions>
  <inkml:trace contextRef="#ctx0" brushRef="#br0">0 1 24575,'0'0'0</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7:12.069"/>
    </inkml:context>
    <inkml:brush xml:id="br0">
      <inkml:brushProperty name="width" value="0.2" units="cm"/>
      <inkml:brushProperty name="height" value="0.2" units="cm"/>
      <inkml:brushProperty name="color" value="#008C3A"/>
    </inkml:brush>
  </inkml:definitions>
  <inkml:trace contextRef="#ctx0" brushRef="#br0">1 0 24575,'0'0'0</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7:12.891"/>
    </inkml:context>
    <inkml:brush xml:id="br0">
      <inkml:brushProperty name="width" value="0.2" units="cm"/>
      <inkml:brushProperty name="height" value="0.2" units="cm"/>
      <inkml:brushProperty name="color" value="#008C3A"/>
    </inkml:brush>
  </inkml:definitions>
  <inkml:trace contextRef="#ctx0" brushRef="#br0">1 1 24575,'0'0'0</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7:14.161"/>
    </inkml:context>
    <inkml:brush xml:id="br0">
      <inkml:brushProperty name="width" value="0.2" units="cm"/>
      <inkml:brushProperty name="height" value="0.2" units="cm"/>
      <inkml:brushProperty name="color" value="#008C3A"/>
    </inkml:brush>
  </inkml:definitions>
  <inkml:trace contextRef="#ctx0" brushRef="#br0">0 1 24575,'0'0'0</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7:15.152"/>
    </inkml:context>
    <inkml:brush xml:id="br0">
      <inkml:brushProperty name="width" value="0.2" units="cm"/>
      <inkml:brushProperty name="height" value="0.2" units="cm"/>
      <inkml:brushProperty name="color" value="#008C3A"/>
    </inkml:brush>
  </inkml:definitions>
  <inkml:trace contextRef="#ctx0" brushRef="#br0">43 0 24575,'-24'4'0,"6"-1"0</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7:16.490"/>
    </inkml:context>
    <inkml:brush xml:id="br0">
      <inkml:brushProperty name="width" value="0.2" units="cm"/>
      <inkml:brushProperty name="height" value="0.2" units="cm"/>
      <inkml:brushProperty name="color" value="#008C3A"/>
    </inkml:brush>
  </inkml:definitions>
  <inkml:trace contextRef="#ctx0" brushRef="#br0">0 1 24575,'0'0'0</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7:17.874"/>
    </inkml:context>
    <inkml:brush xml:id="br0">
      <inkml:brushProperty name="width" value="0.2" units="cm"/>
      <inkml:brushProperty name="height" value="0.2" units="cm"/>
      <inkml:brushProperty name="color" value="#008C3A"/>
    </inkml:brush>
  </inkml:definitions>
  <inkml:trace contextRef="#ctx0" brushRef="#br0">0 0 24575,'0'0'0</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7:19.494"/>
    </inkml:context>
    <inkml:brush xml:id="br0">
      <inkml:brushProperty name="width" value="0.2" units="cm"/>
      <inkml:brushProperty name="height" value="0.2" units="cm"/>
      <inkml:brushProperty name="color" value="#008C3A"/>
    </inkml:brush>
  </inkml:definitions>
  <inkml:trace contextRef="#ctx0" brushRef="#br0">0 0 24575,'0'0'0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6:01.435"/>
    </inkml:context>
    <inkml:brush xml:id="br0">
      <inkml:brushProperty name="width" value="0.2" units="cm"/>
      <inkml:brushProperty name="height" value="0.2" units="cm"/>
      <inkml:brushProperty name="color" value="#E71224"/>
    </inkml:brush>
  </inkml:definitions>
  <inkml:trace contextRef="#ctx0" brushRef="#br0">0 0 24575,'0'0'0</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7:20.529"/>
    </inkml:context>
    <inkml:brush xml:id="br0">
      <inkml:brushProperty name="width" value="0.2" units="cm"/>
      <inkml:brushProperty name="height" value="0.2" units="cm"/>
      <inkml:brushProperty name="color" value="#008C3A"/>
    </inkml:brush>
  </inkml:definitions>
  <inkml:trace contextRef="#ctx0" brushRef="#br0">0 1 24575,'0'0'0</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7:21.879"/>
    </inkml:context>
    <inkml:brush xml:id="br0">
      <inkml:brushProperty name="width" value="0.2" units="cm"/>
      <inkml:brushProperty name="height" value="0.2" units="cm"/>
      <inkml:brushProperty name="color" value="#008C3A"/>
    </inkml:brush>
  </inkml:definitions>
  <inkml:trace contextRef="#ctx0" brushRef="#br0">0 1 24575,'0'0'0</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7:23.374"/>
    </inkml:context>
    <inkml:brush xml:id="br0">
      <inkml:brushProperty name="width" value="0.2" units="cm"/>
      <inkml:brushProperty name="height" value="0.2" units="cm"/>
      <inkml:brushProperty name="color" value="#008C3A"/>
    </inkml:brush>
  </inkml:definitions>
  <inkml:trace contextRef="#ctx0" brushRef="#br0">0 1 24575,'0'0'0</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7:24.387"/>
    </inkml:context>
    <inkml:brush xml:id="br0">
      <inkml:brushProperty name="width" value="0.2" units="cm"/>
      <inkml:brushProperty name="height" value="0.2" units="cm"/>
      <inkml:brushProperty name="color" value="#008C3A"/>
    </inkml:brush>
  </inkml:definitions>
  <inkml:trace contextRef="#ctx0" brushRef="#br0">0 0 24575,'0'0'0</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7:25.355"/>
    </inkml:context>
    <inkml:brush xml:id="br0">
      <inkml:brushProperty name="width" value="0.2" units="cm"/>
      <inkml:brushProperty name="height" value="0.2" units="cm"/>
      <inkml:brushProperty name="color" value="#008C3A"/>
    </inkml:brush>
  </inkml:definitions>
  <inkml:trace contextRef="#ctx0" brushRef="#br0">0 0 24575,'0'0'0</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7:27.616"/>
    </inkml:context>
    <inkml:brush xml:id="br0">
      <inkml:brushProperty name="width" value="0.2" units="cm"/>
      <inkml:brushProperty name="height" value="0.2" units="cm"/>
      <inkml:brushProperty name="color" value="#008C3A"/>
    </inkml:brush>
  </inkml:definitions>
  <inkml:trace contextRef="#ctx0" brushRef="#br0">0 0 24575,'0'0'0</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7:28.571"/>
    </inkml:context>
    <inkml:brush xml:id="br0">
      <inkml:brushProperty name="width" value="0.2" units="cm"/>
      <inkml:brushProperty name="height" value="0.2" units="cm"/>
      <inkml:brushProperty name="color" value="#008C3A"/>
    </inkml:brush>
  </inkml:definitions>
  <inkml:trace contextRef="#ctx0" brushRef="#br0">0 0 24575,'0'0'0</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7:30.653"/>
    </inkml:context>
    <inkml:brush xml:id="br0">
      <inkml:brushProperty name="width" value="0.2" units="cm"/>
      <inkml:brushProperty name="height" value="0.2" units="cm"/>
      <inkml:brushProperty name="color" value="#008C3A"/>
    </inkml:brush>
  </inkml:definitions>
  <inkml:trace contextRef="#ctx0" brushRef="#br0">0 0 24575,'0'0'0</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7:31.958"/>
    </inkml:context>
    <inkml:brush xml:id="br0">
      <inkml:brushProperty name="width" value="0.2" units="cm"/>
      <inkml:brushProperty name="height" value="0.2" units="cm"/>
      <inkml:brushProperty name="color" value="#008C3A"/>
    </inkml:brush>
  </inkml:definitions>
  <inkml:trace contextRef="#ctx0" brushRef="#br0">1 0 24575,'0'0'0</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7:33.827"/>
    </inkml:context>
    <inkml:brush xml:id="br0">
      <inkml:brushProperty name="width" value="0.2" units="cm"/>
      <inkml:brushProperty name="height" value="0.2" units="cm"/>
      <inkml:brushProperty name="color" value="#008C3A"/>
    </inkml:brush>
  </inkml:definitions>
  <inkml:trace contextRef="#ctx0" brushRef="#br0">0 0 24575,'0'0'0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6:03.021"/>
    </inkml:context>
    <inkml:brush xml:id="br0">
      <inkml:brushProperty name="width" value="0.2" units="cm"/>
      <inkml:brushProperty name="height" value="0.2" units="cm"/>
      <inkml:brushProperty name="color" value="#E71224"/>
    </inkml:brush>
  </inkml:definitions>
  <inkml:trace contextRef="#ctx0" brushRef="#br0">0 1 24575,'0'0'0</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7:35.007"/>
    </inkml:context>
    <inkml:brush xml:id="br0">
      <inkml:brushProperty name="width" value="0.2" units="cm"/>
      <inkml:brushProperty name="height" value="0.2" units="cm"/>
      <inkml:brushProperty name="color" value="#008C3A"/>
    </inkml:brush>
  </inkml:definitions>
  <inkml:trace contextRef="#ctx0" brushRef="#br0">0 1 24575,'0'0'0</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7:36.098"/>
    </inkml:context>
    <inkml:brush xml:id="br0">
      <inkml:brushProperty name="width" value="0.2" units="cm"/>
      <inkml:brushProperty name="height" value="0.2" units="cm"/>
      <inkml:brushProperty name="color" value="#008C3A"/>
    </inkml:brush>
  </inkml:definitions>
  <inkml:trace contextRef="#ctx0" brushRef="#br0">1 1 24575,'0'0'0</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7:37.628"/>
    </inkml:context>
    <inkml:brush xml:id="br0">
      <inkml:brushProperty name="width" value="0.2" units="cm"/>
      <inkml:brushProperty name="height" value="0.2" units="cm"/>
      <inkml:brushProperty name="color" value="#008C3A"/>
    </inkml:brush>
  </inkml:definitions>
  <inkml:trace contextRef="#ctx0" brushRef="#br0">1 0 24575,'0'0'0</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7:39.443"/>
    </inkml:context>
    <inkml:brush xml:id="br0">
      <inkml:brushProperty name="width" value="0.2" units="cm"/>
      <inkml:brushProperty name="height" value="0.2" units="cm"/>
      <inkml:brushProperty name="color" value="#008C3A"/>
    </inkml:brush>
  </inkml:definitions>
  <inkml:trace contextRef="#ctx0" brushRef="#br0">0 27 24575,'13'-15'0,"-3"3"0</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7:45.637"/>
    </inkml:context>
    <inkml:brush xml:id="br0">
      <inkml:brushProperty name="width" value="0.2" units="cm"/>
      <inkml:brushProperty name="height" value="0.2" units="cm"/>
      <inkml:brushProperty name="color" value="#008C3A"/>
    </inkml:brush>
  </inkml:definitions>
  <inkml:trace contextRef="#ctx0" brushRef="#br0">1 1 24575,'0'0'0</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7:47.088"/>
    </inkml:context>
    <inkml:brush xml:id="br0">
      <inkml:brushProperty name="width" value="0.2" units="cm"/>
      <inkml:brushProperty name="height" value="0.2" units="cm"/>
      <inkml:brushProperty name="color" value="#008C3A"/>
    </inkml:brush>
  </inkml:definitions>
  <inkml:trace contextRef="#ctx0" brushRef="#br0">1 0 24575,'0'0'0</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7:48.123"/>
    </inkml:context>
    <inkml:brush xml:id="br0">
      <inkml:brushProperty name="width" value="0.2" units="cm"/>
      <inkml:brushProperty name="height" value="0.2" units="cm"/>
      <inkml:brushProperty name="color" value="#008C3A"/>
    </inkml:brush>
  </inkml:definitions>
  <inkml:trace contextRef="#ctx0" brushRef="#br0">1 0 24575,'0'0'0</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7:48.967"/>
    </inkml:context>
    <inkml:brush xml:id="br0">
      <inkml:brushProperty name="width" value="0.2" units="cm"/>
      <inkml:brushProperty name="height" value="0.2" units="cm"/>
      <inkml:brushProperty name="color" value="#008C3A"/>
    </inkml:brush>
  </inkml:definitions>
  <inkml:trace contextRef="#ctx0" brushRef="#br0">0 0 24575,'0'0'0</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7:50.531"/>
    </inkml:context>
    <inkml:brush xml:id="br0">
      <inkml:brushProperty name="width" value="0.2" units="cm"/>
      <inkml:brushProperty name="height" value="0.2" units="cm"/>
      <inkml:brushProperty name="color" value="#008C3A"/>
    </inkml:brush>
  </inkml:definitions>
  <inkml:trace contextRef="#ctx0" brushRef="#br0">1 1 24575,'0'0'0</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7:53.354"/>
    </inkml:context>
    <inkml:brush xml:id="br0">
      <inkml:brushProperty name="width" value="0.2" units="cm"/>
      <inkml:brushProperty name="height" value="0.2" units="cm"/>
      <inkml:brushProperty name="color" value="#008C3A"/>
    </inkml:brush>
  </inkml:definitions>
  <inkml:trace contextRef="#ctx0" brushRef="#br0">1 1 24575,'0'0'0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6:04.529"/>
    </inkml:context>
    <inkml:brush xml:id="br0">
      <inkml:brushProperty name="width" value="0.2" units="cm"/>
      <inkml:brushProperty name="height" value="0.2" units="cm"/>
      <inkml:brushProperty name="color" value="#E71224"/>
    </inkml:brush>
  </inkml:definitions>
  <inkml:trace contextRef="#ctx0" brushRef="#br0">1 1 24575,'0'0'0</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7:55.368"/>
    </inkml:context>
    <inkml:brush xml:id="br0">
      <inkml:brushProperty name="width" value="0.2" units="cm"/>
      <inkml:brushProperty name="height" value="0.2" units="cm"/>
      <inkml:brushProperty name="color" value="#008C3A"/>
    </inkml:brush>
  </inkml:definitions>
  <inkml:trace contextRef="#ctx0" brushRef="#br0">1 0 24575,'0'0'0</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7:56.853"/>
    </inkml:context>
    <inkml:brush xml:id="br0">
      <inkml:brushProperty name="width" value="0.2" units="cm"/>
      <inkml:brushProperty name="height" value="0.2" units="cm"/>
      <inkml:brushProperty name="color" value="#008C3A"/>
    </inkml:brush>
  </inkml:definitions>
  <inkml:trace contextRef="#ctx0" brushRef="#br0">0 0 24575,'0'0'0</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7:59.215"/>
    </inkml:context>
    <inkml:brush xml:id="br0">
      <inkml:brushProperty name="width" value="0.2" units="cm"/>
      <inkml:brushProperty name="height" value="0.2" units="cm"/>
      <inkml:brushProperty name="color" value="#008C3A"/>
    </inkml:brush>
  </inkml:definitions>
  <inkml:trace contextRef="#ctx0" brushRef="#br0">1 1 24575,'0'0'0</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8:00.194"/>
    </inkml:context>
    <inkml:brush xml:id="br0">
      <inkml:brushProperty name="width" value="0.2" units="cm"/>
      <inkml:brushProperty name="height" value="0.2" units="cm"/>
      <inkml:brushProperty name="color" value="#008C3A"/>
    </inkml:brush>
  </inkml:definitions>
  <inkml:trace contextRef="#ctx0" brushRef="#br0">1 0 24575,'0'0'0</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8:02.579"/>
    </inkml:context>
    <inkml:brush xml:id="br0">
      <inkml:brushProperty name="width" value="0.2" units="cm"/>
      <inkml:brushProperty name="height" value="0.2" units="cm"/>
      <inkml:brushProperty name="color" value="#008C3A"/>
    </inkml:brush>
  </inkml:definitions>
  <inkml:trace contextRef="#ctx0" brushRef="#br0">0 1 24575,'0'0'0</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52:41.596"/>
    </inkml:context>
    <inkml:brush xml:id="br0">
      <inkml:brushProperty name="width" value="0.35" units="cm"/>
      <inkml:brushProperty name="height" value="0.35" units="cm"/>
      <inkml:brushProperty name="color" value="#E71224"/>
    </inkml:brush>
  </inkml:definitions>
  <inkml:trace contextRef="#ctx0" brushRef="#br0">0 0 24575,'0'0'0</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53:25.602"/>
    </inkml:context>
    <inkml:brush xml:id="br0">
      <inkml:brushProperty name="width" value="0.35" units="cm"/>
      <inkml:brushProperty name="height" value="0.35" units="cm"/>
      <inkml:brushProperty name="color" value="#008C3A"/>
    </inkml:brush>
  </inkml:definitions>
  <inkml:trace contextRef="#ctx0" brushRef="#br0">0 1 24575,'0'0'0</inkml:trace>
</inkml:ink>
</file>

<file path=ppt/ink/ink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52:41.596"/>
    </inkml:context>
    <inkml:brush xml:id="br0">
      <inkml:brushProperty name="width" value="0.35" units="cm"/>
      <inkml:brushProperty name="height" value="0.35" units="cm"/>
      <inkml:brushProperty name="color" value="#E71224"/>
    </inkml:brush>
  </inkml:definitions>
  <inkml:trace contextRef="#ctx0" brushRef="#br0">0 0 24575,'0'0'0</inkml:trace>
</inkml:ink>
</file>

<file path=ppt/ink/ink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53:25.602"/>
    </inkml:context>
    <inkml:brush xml:id="br0">
      <inkml:brushProperty name="width" value="0.35" units="cm"/>
      <inkml:brushProperty name="height" value="0.35" units="cm"/>
      <inkml:brushProperty name="color" value="#008C3A"/>
    </inkml:brush>
  </inkml:definitions>
  <inkml:trace contextRef="#ctx0" brushRef="#br0">0 1 24575,'0'0'0</inkml:trace>
</inkml:ink>
</file>

<file path=ppt/ink/ink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52:41.596"/>
    </inkml:context>
    <inkml:brush xml:id="br0">
      <inkml:brushProperty name="width" value="0.35" units="cm"/>
      <inkml:brushProperty name="height" value="0.35" units="cm"/>
      <inkml:brushProperty name="color" value="#E71224"/>
    </inkml:brush>
  </inkml:definitions>
  <inkml:trace contextRef="#ctx0" brushRef="#br0">0 0 24575,'0'0'0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6:06.272"/>
    </inkml:context>
    <inkml:brush xml:id="br0">
      <inkml:brushProperty name="width" value="0.2" units="cm"/>
      <inkml:brushProperty name="height" value="0.2" units="cm"/>
      <inkml:brushProperty name="color" value="#E71224"/>
    </inkml:brush>
  </inkml:definitions>
  <inkml:trace contextRef="#ctx0" brushRef="#br0">1 1 24575,'0'0'0</inkml:trace>
</inkml:ink>
</file>

<file path=ppt/ink/ink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53:25.602"/>
    </inkml:context>
    <inkml:brush xml:id="br0">
      <inkml:brushProperty name="width" value="0.35" units="cm"/>
      <inkml:brushProperty name="height" value="0.35" units="cm"/>
      <inkml:brushProperty name="color" value="#008C3A"/>
    </inkml:brush>
  </inkml:definitions>
  <inkml:trace contextRef="#ctx0" brushRef="#br0">0 1 24575,'0'0'0</inkml:trace>
</inkml:ink>
</file>

<file path=ppt/ink/ink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52:41.596"/>
    </inkml:context>
    <inkml:brush xml:id="br0">
      <inkml:brushProperty name="width" value="0.35" units="cm"/>
      <inkml:brushProperty name="height" value="0.35" units="cm"/>
      <inkml:brushProperty name="color" value="#E71224"/>
    </inkml:brush>
  </inkml:definitions>
  <inkml:trace contextRef="#ctx0" brushRef="#br0">0 0 24575,'0'0'0</inkml:trace>
</inkml:ink>
</file>

<file path=ppt/ink/ink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53:25.602"/>
    </inkml:context>
    <inkml:brush xml:id="br0">
      <inkml:brushProperty name="width" value="0.35" units="cm"/>
      <inkml:brushProperty name="height" value="0.35" units="cm"/>
      <inkml:brushProperty name="color" value="#008C3A"/>
    </inkml:brush>
  </inkml:definitions>
  <inkml:trace contextRef="#ctx0" brushRef="#br0">0 1 24575,'0'0'0</inkml:trace>
</inkml:ink>
</file>

<file path=ppt/ink/ink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52:41.596"/>
    </inkml:context>
    <inkml:brush xml:id="br0">
      <inkml:brushProperty name="width" value="0.35" units="cm"/>
      <inkml:brushProperty name="height" value="0.35" units="cm"/>
      <inkml:brushProperty name="color" value="#E71224"/>
    </inkml:brush>
  </inkml:definitions>
  <inkml:trace contextRef="#ctx0" brushRef="#br0">0 0 24575,'0'0'0</inkml:trace>
</inkml:ink>
</file>

<file path=ppt/ink/ink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53:25.602"/>
    </inkml:context>
    <inkml:brush xml:id="br0">
      <inkml:brushProperty name="width" value="0.35" units="cm"/>
      <inkml:brushProperty name="height" value="0.35" units="cm"/>
      <inkml:brushProperty name="color" value="#008C3A"/>
    </inkml:brush>
  </inkml:definitions>
  <inkml:trace contextRef="#ctx0" brushRef="#br0">0 1 24575,'0'0'0</inkml:trace>
</inkml:ink>
</file>

<file path=ppt/ink/ink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21:55:05.534"/>
    </inkml:context>
    <inkml:brush xml:id="br0">
      <inkml:brushProperty name="width" value="0.2" units="cm"/>
      <inkml:brushProperty name="height" value="0.4" units="cm"/>
      <inkml:brushProperty name="color" value="#FFFFFF"/>
      <inkml:brushProperty name="tip" value="rectangle"/>
      <inkml:brushProperty name="rasterOp" value="maskPen"/>
    </inkml:brush>
  </inkml:definitions>
  <inkml:trace contextRef="#ctx0" brushRef="#br0">0 76 16383,'52'0'0,"-3"0"0,25 0 0,15 3 0,8-2 0,-43 0 0,-2 0 0,17-1 0,-8 0 0,-30 0 0,-10 0 0,-11 0 0,10 0 0,1 0 0,19 0 0,-4-1 0,2 0 0,-8-1 0,-11 2 0,-7 0 0,-3-1 0,3 0 0,13-2 0,1 1 0,8 0 0,-12-2 0,4 4 0,-2-3 0,3 2 0,8 0 0,-2 1 0,-5-2 0,-5 2 0,-6-2 0,-2 2 0,1 0 0,1-1 0,-1 0 0,-3-2 0,-4 3 0,3-3 0,1 1 0,12-2 0,2 1 0,13 0 0,-3 0 0,4 0 0,-9 1 0,-7 0 0,-4 1 0,-11 0 0,4 0 0,-4 1 0,23 0 0,17 0 0,12 0 0,21-2 0,-23-1 0,5-4 0,-31 3 0,-11-1 0,-14 4 0,-6 1 0</inkml:trace>
</inkml:ink>
</file>

<file path=ppt/ink/ink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21:55:10.451"/>
    </inkml:context>
    <inkml:brush xml:id="br0">
      <inkml:brushProperty name="width" value="0.2" units="cm"/>
      <inkml:brushProperty name="height" value="0.4" units="cm"/>
      <inkml:brushProperty name="color" value="#FFFFFF"/>
      <inkml:brushProperty name="tip" value="rectangle"/>
      <inkml:brushProperty name="rasterOp" value="maskPen"/>
    </inkml:brush>
  </inkml:definitions>
  <inkml:trace contextRef="#ctx0" brushRef="#br0">1258 165 16383,'-52'-8'0,"6"3"0,3-1 0,-9 1 0,-6-5 0,-10 0 0,18 3 0,-1 0 0,17 3 0,-6-2 0,10 1 0,-2 0 0,6 2 0,4 0 0,-1 1 0,7 1 0,-6-1 0,1 0 0,-10 0 0,-2-2 0,-5-2 0,0 1 0,2-1 0,-1 0 0,1 1 0,-13-5 0,8 4 0,-9-3 0,22 7 0,0-1 0,9 2 0,-2 0 0,-5-1 0,6 1 0,-2-2 0,12 3 0,3-2 0,6 2 0</inkml:trace>
</inkml:ink>
</file>

<file path=ppt/ink/ink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21:55:18.089"/>
    </inkml:context>
    <inkml:brush xml:id="br0">
      <inkml:brushProperty name="width" value="0.2" units="cm"/>
      <inkml:brushProperty name="height" value="0.4" units="cm"/>
      <inkml:brushProperty name="color" value="#FFFFFF"/>
      <inkml:brushProperty name="tip" value="rectangle"/>
      <inkml:brushProperty name="rasterOp" value="maskPen"/>
    </inkml:brush>
  </inkml:definitions>
  <inkml:trace contextRef="#ctx0" brushRef="#br0">1325 470 16383,'58'-33'0,"-4"9"0,11 3 0,-7 8 0,-11 3 0,4 0 0,2-3 0,2-1 0,2 4 0,2 0 0,6-5 0,-1 2 0,29 0 0,-43 7 0,-1 1 0,22 2 0,12 1 0,-26 2 0,3 0 0,-27 0 0,-9 0 0,-13 0 0,0-2 0,4 0 0,17-4 0,20-1 0,20-1 0,-15 4 0,4 0 0,-3-1 0,1 1 0,15 2 0,-1-1 0,-20-1 0,-3 0 0,44 2 0,-46-1 0,-19-1 0,-21 4 0,-48-1 0,17 1 0,-35 0 0,31 1 0,-4 1 0,6 1 0,-14 2 0,0-2 0,-29 2 0,-19-3 0,-9-2 0,35 1 0,-1 1 0,6-2 0,-3 1 0,-29 2 0,-6 0 0,30-1 0,-2-1 0,-5 1 0,-3 0 0,-5 1 0,-3-1 0,3 0 0,-19 0 0,1 0 0,-5-1 0,6 0 0,-5-1 0,-1 0 0,2-1 0,11-1 0,1 0 0,2-1 0,0 0 0,3 0 0,1-1 0,2 1 0,1-1 0,-16 0 0,3-1 0,9 0 0,7 0 0,8 0 0,11 4 0,9-2 0,17-5 0,31-3 0,44-14 0,22-4 0,-19 9 0,2 3 0,-2 3 0,3 3 0,14-2 0,1 2 0,-7 6 0,0 1 0,2 0 0,0 1 0,-2 0 0,-3 1 0,19-1 0,-2 0 0,-40 1 0,-9 2 0,-17 0 0,-4 0 0</inkml:trace>
</inkml:ink>
</file>

<file path=ppt/ink/ink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21:55:24.63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2221 245 16383,'-61'-6'0,"1"0"0,3 1 0,3 0 0,-34-6 0,14 5 0,5-1 0,23 4 0,9 0 0,17 2 0,-7 0 0,-6-1 0,-3 1 0,-8-2 0,8 0 0,-1 1 0,12-1 0,-2 2 0,1-2 0,-1 3 0,0-3 0,-5 1 0,12 0 0,-17-1 0,12 0 0,-9-1 0,7 1 0,-12-2 0,-4-1 0,-4 1 0,0-1 0,16 2 0,5 0 0,-3-1 0,-5-1 0,-13-1 0,-2-1 0,9 5 0,6-3 0,17 6 0,-29-4 0,-38-5 0,33 3 0,-4-1 0,-20-3 0,0 0 0,19 2 0,4 0 0,-41-4 0,45 5 0,31 5 0,108-3 0,5 11 0,-12-4 0,6 0 0,-3 3 0,1 1 0,9 2 0,1-2 0,-2-1 0,1-1 0,-24 0 0,3 0 0,-6 0 0,5-1 0,-4 0 0,5-1 0,-5 0 0,13 1 0,-10-3 0,-39 0 0,-12 0 0,-1 0 0,13 0 0,2 0 0,10 0 0,-23 0 0,-1 0 0,3-5 0,-5 3 0,17-5 0,-18 4 0,6 1 0,0-2 0,2 0 0</inkml:trace>
</inkml:ink>
</file>

<file path=ppt/ink/ink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21:55:24.98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6:08.916"/>
    </inkml:context>
    <inkml:brush xml:id="br0">
      <inkml:brushProperty name="width" value="0.2" units="cm"/>
      <inkml:brushProperty name="height" value="0.2" units="cm"/>
      <inkml:brushProperty name="color" value="#E71224"/>
    </inkml:brush>
  </inkml:definitions>
  <inkml:trace contextRef="#ctx0" brushRef="#br0">0 1 24575,'0'0'0</inkml:trace>
</inkml:ink>
</file>

<file path=ppt/ink/ink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21:55:27.65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1101 86 16383,'-69'4'0,"12"-2"0,42-3 0,-6 0 0,-11 1 0,9 0 0,-17 0 0,18 0 0,-5 0 0,-11 0 0,7 0 0,-14 0 0,11 0 0,-10 2 0,10 0 0,-17 5 0,11-2 0,-9 1 0,20-3 0,3 0 0,0-3 0,5 2 0,-22-2 0,9 0 0,-17 0 0,8 0 0,-1 0 0,12 0 0,14 0 0,111-8 0,-37 6 0,19-2 0,0-1 0,-10 3 0,-1 2 0,-32-2 0,-13 2 0,33 1 0,6 0 0,-1-1 0,3 1 0,34 2 0,-8-3 0,-45 2 0,-30-2 0,-87-12 0,10 4 0,13 2 0,2-1 0,-5 2 0,32 5 0,7-1 0,-36-8 0,-33-1 0,20 2 0,-4 0 0,4 2 0,1 0 0,3 0 0,4 2 0,-13-2 0,20 4 0,43 3 0,47 4 0,25 0 0,23 5 0,8 0 0,4 0 0,-39-3 0,-2-1 0,9 3 0,-6-2 0,4 1 0,-25-2 0,-80-2 0,-27 0 0,-29-2 0,11 2 0,-3-1 0,28-3 0,7 0 0,-16 0 0,24 1 0,29 0 0,58 6 0,28 3 0,26-1 0,-33-1 0,8 0 0,-6-1 0,-5 0 0,-5-2 0,39 5 0,-53-5 0,-23-3 0,-86 0 0,-19-11 0,18 7 0,-3-1 0,3-5 0,3 0 0,-19-1 0,21 3 0,63 6 0,65 15 0,41 8 0,-35-13 0,4 1 0,14 7 0,10 3 0,-9-3 0,-9-6 0,-8-2 0,-8 0 0,-9 0 0,-1 0 0,-35-7 0,-100-2 0,47-2 0,-52 1 0,75 0 0,55 2 0,26 1 0,21 4 0,-9-3 0,1-1 0,10 5 0,-49-8 0,-20 2 0,-19-2 0</inkml:trace>
</inkml:ink>
</file>

<file path=ppt/ink/ink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21:55:30.89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2021 168 16383,'-76'-2'0,"8"2"0,20-4 0,8 3 0,-14-3 0,2 1 0,-2-1 0,-4-1 0,12 0 0,-11-1 0,4-2 0,-22-2 0,5-5 0,-14 0 0,21 0 0,4 5 0,19 4 0,10 2 0,-1 2 0,11 1 0,-20 1 0,5 0 0,-19 0 0,-18 0 0,-11 0 0,-4 0 0,-1-3 0,31 3 0,6-3 0,24 3 0,3 0 0,0 0 0,1 2 0,-11-2 0,6 2 0,-1-2 0,3 0 0,4 0 0,-16-2 0,7 0 0,-13-2 0,18 1 0,109-12 0,-14 11 0,-2 2 0,14 0 0,-2 0 0,18 4 0,4 2 0,-24 2 0,7 2 0,2 1 0,-3 0 0,-7-2 0,-1 0 0,-1 1 0,0 0 0,21 5 0,-1 0 0,-6 1 0,7 0 0,-15-1 0,-13-1 0,-44-6 0,-116 0 0,40-9 0,-6-1 0,-29 1 0,-4-1 0,5-6 0,4-1 0,15 2 0,4 1 0,8 2 0,5 0 0,-12-2 0,33 6 0,84-4 0,32 1 0,-35 5 0,4 1 0,33-2 0,15 2 0,-7 1 0,-2 7 0,-5 1 0,-21-1 0,2 0 0,-7 0 0,-4 0 0,-7 0 0,15 4 0,-70-9 0,-90-2 0,44-2 0,-3-1 0,-23 0 0,-3-1 0,11-3 0,4 1 0,-20 0 0,9-4 0,48 8 0,15-2 0,82 4 0,-4 4 0,5-2 0,2 2 0,21 7 0,-9-3 0,-54 0 0,-76-5 0,-28-3 0,14-4 0,-4-2 0,-10 1 0,-9 0 0,-1-2 0,-4-5 0,-1-2 0,2-1 0,13 1 0,2-2 0,-2 1 0,-15-2 0,-1-1 0,8 1 0,9 0 0,10 1 0,-24-7 0,65 16 0,22 3 0,49-3 0,2 3 0,6 4 0,8 2 0,1 3 0,4 2 0,-4 1 0,6 3 0,-2 0 0,26 5 0,0 2 0,-25-3 0,1 0 0,-8-1 0,-6 0 0,-7-1 0,24 11 0,-62-18 0,-71-6 0,-31-7 0,-7-3 0,23 3 0,-10-1 0,9 0 0,19-1 0,5 1 0,-8 0 0,2 0 0,-9-1 0,10 4 0,26-1 0,77 2 0,26 2 0,-7 2 0,24-1 0,0 1 0,-27 4 0,-14 2 0,-30-5 0,-107-1 0,16-7 0,-15 1 0,-8 0 0,9-1 0,1-1 0,1-2 0,-1 0 0,-5 2 0,2 1 0,22-2 0,6 1 0,-23-2 0,35 5 0,33-1 0,52 4 0,28 3 0,-11 1 0,4 1 0,35 0 0,4 1 0,-7 6 0,-5 1 0,-20-3 0,-3 0 0,-2 0 0,-5 0 0,4 1 0,-29-6 0,-76-3 0,-24-1 0,-3-2 0,-22 1 0,-4 0 0,42-3 0,1 0 0,-17 0 0,0-1 0,13 1 0,2 0 0,0 0 0,5 1 0,-7-3 0,27 1 0,25 1 0</inkml:trace>
</inkml:ink>
</file>

<file path=ppt/ink/ink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21:55:31.94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9 16383,'68'-1'0,"1"0"0,-7 0 0,0 1 0,4 1 0,-3 1 0,37 1 0,-40-1 0,-1 0 0,16 0 0,-6-2 0,-30 0 0,-10 0 0,-10 0 0,20 0 0,-5 0 0,14 0 0,-5 0 0,-15 0 0,8 0 0,-14-2 0,4 2 0,2-1 0,1-1 0,3 0 0,-5 0 0,4 0 0,-10 2 0,8 0 0,2-1 0,-10 1 0,11-3 0,-15 1 0</inkml:trace>
</inkml:ink>
</file>

<file path=ppt/ink/ink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21:55:33.29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1746 27 16383,'-76'6'0,"4"-2"0,34-4 0,-6-2 0,3 2 0,-8-2 0,4 2 0,-13-2 0,11 1 0,-8-3 0,2 1 0,-5 1 0,-10-3 0,12 3 0,2-3 0,19 3 0,3 0 0,12 2 0,-12 0 0,4 0 0,-7 0 0,3 1 0,6 0 0,-1 1 0,-3-2 0,3 0 0,-3 0 0,-1 0 0,0 0 0,-6 0 0,7-2 0,-2 1 0,10 0 0,-5 1 0,4 0 0,-8 0 0,7 0 0,-2 0 0,-3 0 0,-6-2 0,0 1 0,-2-1 0,16 2 0,-7 0 0,0 2 0,3-2 0,-1 2 0</inkml:trace>
</inkml:ink>
</file>

<file path=ppt/ink/ink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21:55:34.45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16383,'71'-1'0,"0"1"0,7 0 0,0 2 0,-10 2 0,1 1 0,8-1 0,2 0 0,3 6 0,-4-1 0,-19-5 0,-5 0 0,35 11 0,-54-13 0,-14 0 0,5-2 0,-6 0 0,16-3 0,-9 1 0,-5-3 0,12 3 0,-15 1 0,13 1 0,-14 0 0</inkml:trace>
</inkml:ink>
</file>

<file path=ppt/ink/ink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21:55:36.31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1589 77 16383,'-81'5'0,"5"-1"0,20-4 0,11 0 0,2 0 0,19-2 0,3 2 0,-5-2 0,-2 2 0,-6-1 0,2 0 0,3-2 0,-11 0 0,3-1 0,-14 0 0,6-3 0,6 2 0,5 1 0,15 1 0,-7 1 0,2-1 0,-6 1 0,0 0 0,5 1 0,-2 0 0,-1-1 0,3 2 0,-1 0 0,-7 0 0,6 0 0,-4-1 0,4 1 0,7-2 0,-10 2 0,3-2 0,-5 2 0,10-2 0,-6 2 0,5 0 0,-5 0 0,-8 0 0,12 0 0,-5 0 0,-4-2 0,-6 0 0,-7-4 0,14 3 0,15-5 0,13 2 0</inkml:trace>
</inkml:ink>
</file>

<file path=ppt/ink/ink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21:55:37.77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2 16383,'57'-1'0,"0"0"0,39 2 0,-30 2 0,-25 1 0,-2 0 0,-24-2 0,25-1 0,-17-1 0,27 2 0,-15-1 0,-7 0 0,-3-1 0,5-1 0,-10-1 0,13 0 0,-8 1 0,2 1 0,1 0 0</inkml:trace>
</inkml:ink>
</file>

<file path=ppt/ink/ink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21:58:30.92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861 123 16383,'69'-8'0,"-13"2"0,-46 6 0,10 0 0,11 0 0,-6 0 0,8-2 0,-4 2 0,4-2 0,11 2 0,-2 0 0,-15 0 0,1 0 0,-5 0 0,3 0 0,0 0 0,5 0 0,-9 0 0,5 0 0,-2 0 0,4 0 0,-4 0 0,3 2 0,-98 3 0,50-2 0,-72 2 0,63-5 0,5-1 0,-13-2 0,7 0 0,-13-3 0,7 1 0,-2-1 0,9 2 0,6 2 0,-5-1 0,1 1 0,-5-2 0,-1-1 0,15 2 0,-10-2 0,4 2 0,-3-1 0,0-1 0,-3 1 0,6 1 0,-3-1 0,-4 0 0,8-1 0,-4 1 0,88-11 0,-47 10 0,60-7 0,-65 12 0,0 0 0,38 0 0,-14 2 0,26-1 0,-26 2 0,-7-2 0,2 0 0,-3-1 0,3 0 0,-2 2 0,1-2 0,6 3 0,2 0 0,-6-1 0,-69 3 0,-22-1 0,4 1 0,-25-2 0,-3 2 0,4 2 0,11-6 0,10 4 0,27-5 0,8 0 0,98 0 0,-45 2 0,58-2 0,-79 3 0,-101 6 0,53-4 0,-14 0 0,8 0 0,39-4 0,-25 4 0,7-3 0,-20 3 0,15-5 0,10 5 0,2-4 0,112 8 0,-33-5 0,33-1 0,8 2 0,-31 0 0,0 2 0,23 2 0,-2 1 0,-25-1 0,-5 0 0,-5-1 0,-9-2 0,-17-1 0,-113-10 0,30 3 0,-7 0 0,-5-3 0,-7 0 0,-3-2 0,-15 0 0,-4-1 0,4 0 0,17 1 0,2 1 0,1 0 0,-5 0 0,0-1 0,12 2 0,-19 2 0,48 1 0,15-17 0,-4 12 0,-18-14 0,9 20 0,75-1 0,29 1 0,-10 6 0,6 1 0,3-3 0,7 0 0,-4 1 0,12 5 0,-11 0 0,2 1 0,-31-3 0,-42-7 0,41 1 0,-3-1 0,55 0 0,-33 2 0,-3-2 0,-35 2 0,-9-2 0</inkml:trace>
</inkml:ink>
</file>

<file path=ppt/ink/ink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21:58:31.58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433 24 16383,'-72'-2'0,"11"-1"0,36 3 0,2-2 0,-16 0 0,0 0 0,-11-3 0,3 3 0,13 0 0,6 0 0,14 0 0</inkml:trace>
</inkml:ink>
</file>

<file path=ppt/ink/ink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21:58:31.93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6:10.311"/>
    </inkml:context>
    <inkml:brush xml:id="br0">
      <inkml:brushProperty name="width" value="0.2" units="cm"/>
      <inkml:brushProperty name="height" value="0.2" units="cm"/>
      <inkml:brushProperty name="color" value="#E71224"/>
    </inkml:brush>
  </inkml:definitions>
  <inkml:trace contextRef="#ctx0" brushRef="#br0">1 1 24575,'0'0'0</inkml:trace>
</inkml:ink>
</file>

<file path=ppt/ink/ink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21:58:32.26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21:58:32.60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21:58:32.89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21:58:33.18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21:58:33.48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21:58:33.96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21:58:34.46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21:58:35.00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21:58:35.73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21:58:36.06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6:11.661"/>
    </inkml:context>
    <inkml:brush xml:id="br0">
      <inkml:brushProperty name="width" value="0.2" units="cm"/>
      <inkml:brushProperty name="height" value="0.2" units="cm"/>
      <inkml:brushProperty name="color" value="#E71224"/>
    </inkml:brush>
  </inkml:definitions>
  <inkml:trace contextRef="#ctx0" brushRef="#br0">1 1 24575,'0'0'0</inkml:trace>
</inkml:ink>
</file>

<file path=ppt/ink/ink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21:58:36.33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21:58:36.59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21:58:36.87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21:58:37.34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21:58:37.73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21:58:38.10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21:58:38.42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21:58:39.09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21:58:39.45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21:58:39.74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6:13.406"/>
    </inkml:context>
    <inkml:brush xml:id="br0">
      <inkml:brushProperty name="width" value="0.2" units="cm"/>
      <inkml:brushProperty name="height" value="0.2" units="cm"/>
      <inkml:brushProperty name="color" value="#E71224"/>
    </inkml:brush>
  </inkml:definitions>
  <inkml:trace contextRef="#ctx0" brushRef="#br0">0 0 24575,'0'0'0</inkml:trace>
</inkml:ink>
</file>

<file path=ppt/ink/ink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21:58:40.08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21:58:40.39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21:58:40.72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21:58:41.02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21:58:41.36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21:58:41.63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21:58:42.32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21:58:42.75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21:58:43.23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21:58:43.68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6:14.766"/>
    </inkml:context>
    <inkml:brush xml:id="br0">
      <inkml:brushProperty name="width" value="0.2" units="cm"/>
      <inkml:brushProperty name="height" value="0.2" units="cm"/>
      <inkml:brushProperty name="color" value="#E71224"/>
    </inkml:brush>
  </inkml:definitions>
  <inkml:trace contextRef="#ctx0" brushRef="#br0">1 0 24575,'0'0'0</inkml:trace>
</inkml:ink>
</file>

<file path=ppt/ink/ink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21:58:44.06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21:58:44.42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21:58:44.76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21:58:45.05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21:58:46.77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21:58:47.07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21:58:48.21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21:58:49.41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21:58:50.16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21:58:50.84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5:34.763"/>
    </inkml:context>
    <inkml:brush xml:id="br0">
      <inkml:brushProperty name="width" value="0.2" units="cm"/>
      <inkml:brushProperty name="height" value="0.2" units="cm"/>
      <inkml:brushProperty name="color" value="#E71224"/>
    </inkml:brush>
  </inkml:definitions>
  <inkml:trace contextRef="#ctx0" brushRef="#br0">1 1 24575,'0'0'0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6:15.981"/>
    </inkml:context>
    <inkml:brush xml:id="br0">
      <inkml:brushProperty name="width" value="0.2" units="cm"/>
      <inkml:brushProperty name="height" value="0.2" units="cm"/>
      <inkml:brushProperty name="color" value="#E71224"/>
    </inkml:brush>
  </inkml:definitions>
  <inkml:trace contextRef="#ctx0" brushRef="#br0">1 0 24575,'0'0'0</inkml:trace>
</inkml:ink>
</file>

<file path=ppt/ink/ink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21:58:51.57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21:58:53.18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21:58:53.87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21:58:54.41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6:17.240"/>
    </inkml:context>
    <inkml:brush xml:id="br0">
      <inkml:brushProperty name="width" value="0.2" units="cm"/>
      <inkml:brushProperty name="height" value="0.2" units="cm"/>
      <inkml:brushProperty name="color" value="#E71224"/>
    </inkml:brush>
  </inkml:definitions>
  <inkml:trace contextRef="#ctx0" brushRef="#br0">0 1 24575,'0'0'0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6:18.624"/>
    </inkml:context>
    <inkml:brush xml:id="br0">
      <inkml:brushProperty name="width" value="0.2" units="cm"/>
      <inkml:brushProperty name="height" value="0.2" units="cm"/>
      <inkml:brushProperty name="color" value="#E71224"/>
    </inkml:brush>
  </inkml:definitions>
  <inkml:trace contextRef="#ctx0" brushRef="#br0">0 25 24575,'12'-14'0,"-2"3"0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6:19.625"/>
    </inkml:context>
    <inkml:brush xml:id="br0">
      <inkml:brushProperty name="width" value="0.2" units="cm"/>
      <inkml:brushProperty name="height" value="0.2" units="cm"/>
      <inkml:brushProperty name="color" value="#E71224"/>
    </inkml:brush>
  </inkml:definitions>
  <inkml:trace contextRef="#ctx0" brushRef="#br0">0 1 24575,'0'0'0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6:51.494"/>
    </inkml:context>
    <inkml:brush xml:id="br0">
      <inkml:brushProperty name="width" value="0.35" units="cm"/>
      <inkml:brushProperty name="height" value="0.35" units="cm"/>
      <inkml:brushProperty name="color" value="#008C3A"/>
    </inkml:brush>
  </inkml:definitions>
  <inkml:trace contextRef="#ctx0" brushRef="#br0">0 1 24575,'0'0'0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6:57.457"/>
    </inkml:context>
    <inkml:brush xml:id="br0">
      <inkml:brushProperty name="width" value="0.2" units="cm"/>
      <inkml:brushProperty name="height" value="0.2" units="cm"/>
      <inkml:brushProperty name="color" value="#008C3A"/>
    </inkml:brush>
  </inkml:definitions>
  <inkml:trace contextRef="#ctx0" brushRef="#br0">1 1 24575,'0'0'0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6:58.930"/>
    </inkml:context>
    <inkml:brush xml:id="br0">
      <inkml:brushProperty name="width" value="0.2" units="cm"/>
      <inkml:brushProperty name="height" value="0.2" units="cm"/>
      <inkml:brushProperty name="color" value="#008C3A"/>
    </inkml:brush>
  </inkml:definitions>
  <inkml:trace contextRef="#ctx0" brushRef="#br0">0 1 24575,'0'0'0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7:00.156"/>
    </inkml:context>
    <inkml:brush xml:id="br0">
      <inkml:brushProperty name="width" value="0.2" units="cm"/>
      <inkml:brushProperty name="height" value="0.2" units="cm"/>
      <inkml:brushProperty name="color" value="#008C3A"/>
    </inkml:brush>
  </inkml:definitions>
  <inkml:trace contextRef="#ctx0" brushRef="#br0">1 1 24575,'0'0'0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7:01.765"/>
    </inkml:context>
    <inkml:brush xml:id="br0">
      <inkml:brushProperty name="width" value="0.2" units="cm"/>
      <inkml:brushProperty name="height" value="0.2" units="cm"/>
      <inkml:brushProperty name="color" value="#008C3A"/>
    </inkml:brush>
  </inkml:definitions>
  <inkml:trace contextRef="#ctx0" brushRef="#br0">1 1 24575,'0'0'0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7:02.856"/>
    </inkml:context>
    <inkml:brush xml:id="br0">
      <inkml:brushProperty name="width" value="0.2" units="cm"/>
      <inkml:brushProperty name="height" value="0.2" units="cm"/>
      <inkml:brushProperty name="color" value="#008C3A"/>
    </inkml:brush>
  </inkml:definitions>
  <inkml:trace contextRef="#ctx0" brushRef="#br0">0 0 24575,'0'0'0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5:43.290"/>
    </inkml:context>
    <inkml:brush xml:id="br0">
      <inkml:brushProperty name="width" value="0.35" units="cm"/>
      <inkml:brushProperty name="height" value="0.35" units="cm"/>
      <inkml:brushProperty name="color" value="#E71224"/>
    </inkml:brush>
  </inkml:definitions>
  <inkml:trace contextRef="#ctx0" brushRef="#br0">0 0 24575,'0'0'0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7:03.869"/>
    </inkml:context>
    <inkml:brush xml:id="br0">
      <inkml:brushProperty name="width" value="0.2" units="cm"/>
      <inkml:brushProperty name="height" value="0.2" units="cm"/>
      <inkml:brushProperty name="color" value="#008C3A"/>
    </inkml:brush>
  </inkml:definitions>
  <inkml:trace contextRef="#ctx0" brushRef="#br0">1 0 24575,'0'0'0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7:04.982"/>
    </inkml:context>
    <inkml:brush xml:id="br0">
      <inkml:brushProperty name="width" value="0.2" units="cm"/>
      <inkml:brushProperty name="height" value="0.2" units="cm"/>
      <inkml:brushProperty name="color" value="#008C3A"/>
    </inkml:brush>
  </inkml:definitions>
  <inkml:trace contextRef="#ctx0" brushRef="#br0">1 1 24575,'0'0'0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7:07.142"/>
    </inkml:context>
    <inkml:brush xml:id="br0">
      <inkml:brushProperty name="width" value="0.2" units="cm"/>
      <inkml:brushProperty name="height" value="0.2" units="cm"/>
      <inkml:brushProperty name="color" value="#008C3A"/>
    </inkml:brush>
  </inkml:definitions>
  <inkml:trace contextRef="#ctx0" brushRef="#br0">0 1 24575,'0'0'0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7:08.402"/>
    </inkml:context>
    <inkml:brush xml:id="br0">
      <inkml:brushProperty name="width" value="0.2" units="cm"/>
      <inkml:brushProperty name="height" value="0.2" units="cm"/>
      <inkml:brushProperty name="color" value="#008C3A"/>
    </inkml:brush>
  </inkml:definitions>
  <inkml:trace contextRef="#ctx0" brushRef="#br0">0 0 24575,'0'0'0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7:09.696"/>
    </inkml:context>
    <inkml:brush xml:id="br0">
      <inkml:brushProperty name="width" value="0.2" units="cm"/>
      <inkml:brushProperty name="height" value="0.2" units="cm"/>
      <inkml:brushProperty name="color" value="#008C3A"/>
    </inkml:brush>
  </inkml:definitions>
  <inkml:trace contextRef="#ctx0" brushRef="#br0">0 0 24575,'0'0'0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7:11.102"/>
    </inkml:context>
    <inkml:brush xml:id="br0">
      <inkml:brushProperty name="width" value="0.2" units="cm"/>
      <inkml:brushProperty name="height" value="0.2" units="cm"/>
      <inkml:brushProperty name="color" value="#008C3A"/>
    </inkml:brush>
  </inkml:definitions>
  <inkml:trace contextRef="#ctx0" brushRef="#br0">0 1 24575,'0'0'0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7:12.069"/>
    </inkml:context>
    <inkml:brush xml:id="br0">
      <inkml:brushProperty name="width" value="0.2" units="cm"/>
      <inkml:brushProperty name="height" value="0.2" units="cm"/>
      <inkml:brushProperty name="color" value="#008C3A"/>
    </inkml:brush>
  </inkml:definitions>
  <inkml:trace contextRef="#ctx0" brushRef="#br0">1 0 24575,'0'0'0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7:12.891"/>
    </inkml:context>
    <inkml:brush xml:id="br0">
      <inkml:brushProperty name="width" value="0.2" units="cm"/>
      <inkml:brushProperty name="height" value="0.2" units="cm"/>
      <inkml:brushProperty name="color" value="#008C3A"/>
    </inkml:brush>
  </inkml:definitions>
  <inkml:trace contextRef="#ctx0" brushRef="#br0">1 1 24575,'0'0'0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7:14.161"/>
    </inkml:context>
    <inkml:brush xml:id="br0">
      <inkml:brushProperty name="width" value="0.2" units="cm"/>
      <inkml:brushProperty name="height" value="0.2" units="cm"/>
      <inkml:brushProperty name="color" value="#008C3A"/>
    </inkml:brush>
  </inkml:definitions>
  <inkml:trace contextRef="#ctx0" brushRef="#br0">0 1 24575,'0'0'0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7:15.152"/>
    </inkml:context>
    <inkml:brush xml:id="br0">
      <inkml:brushProperty name="width" value="0.2" units="cm"/>
      <inkml:brushProperty name="height" value="0.2" units="cm"/>
      <inkml:brushProperty name="color" value="#008C3A"/>
    </inkml:brush>
  </inkml:definitions>
  <inkml:trace contextRef="#ctx0" brushRef="#br0">43 0 24575,'-24'4'0,"6"-1"0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5:51.110"/>
    </inkml:context>
    <inkml:brush xml:id="br0">
      <inkml:brushProperty name="width" value="0.2" units="cm"/>
      <inkml:brushProperty name="height" value="0.2" units="cm"/>
      <inkml:brushProperty name="color" value="#E71224"/>
    </inkml:brush>
  </inkml:definitions>
  <inkml:trace contextRef="#ctx0" brushRef="#br0">0 1 24575,'0'0'0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7:16.490"/>
    </inkml:context>
    <inkml:brush xml:id="br0">
      <inkml:brushProperty name="width" value="0.2" units="cm"/>
      <inkml:brushProperty name="height" value="0.2" units="cm"/>
      <inkml:brushProperty name="color" value="#008C3A"/>
    </inkml:brush>
  </inkml:definitions>
  <inkml:trace contextRef="#ctx0" brushRef="#br0">0 1 24575,'0'0'0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7:17.874"/>
    </inkml:context>
    <inkml:brush xml:id="br0">
      <inkml:brushProperty name="width" value="0.2" units="cm"/>
      <inkml:brushProperty name="height" value="0.2" units="cm"/>
      <inkml:brushProperty name="color" value="#008C3A"/>
    </inkml:brush>
  </inkml:definitions>
  <inkml:trace contextRef="#ctx0" brushRef="#br0">0 0 24575,'0'0'0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7:19.494"/>
    </inkml:context>
    <inkml:brush xml:id="br0">
      <inkml:brushProperty name="width" value="0.2" units="cm"/>
      <inkml:brushProperty name="height" value="0.2" units="cm"/>
      <inkml:brushProperty name="color" value="#008C3A"/>
    </inkml:brush>
  </inkml:definitions>
  <inkml:trace contextRef="#ctx0" brushRef="#br0">0 0 24575,'0'0'0</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7:20.529"/>
    </inkml:context>
    <inkml:brush xml:id="br0">
      <inkml:brushProperty name="width" value="0.2" units="cm"/>
      <inkml:brushProperty name="height" value="0.2" units="cm"/>
      <inkml:brushProperty name="color" value="#008C3A"/>
    </inkml:brush>
  </inkml:definitions>
  <inkml:trace contextRef="#ctx0" brushRef="#br0">0 1 24575,'0'0'0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7:21.879"/>
    </inkml:context>
    <inkml:brush xml:id="br0">
      <inkml:brushProperty name="width" value="0.2" units="cm"/>
      <inkml:brushProperty name="height" value="0.2" units="cm"/>
      <inkml:brushProperty name="color" value="#008C3A"/>
    </inkml:brush>
  </inkml:definitions>
  <inkml:trace contextRef="#ctx0" brushRef="#br0">0 1 24575,'0'0'0</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7:23.374"/>
    </inkml:context>
    <inkml:brush xml:id="br0">
      <inkml:brushProperty name="width" value="0.2" units="cm"/>
      <inkml:brushProperty name="height" value="0.2" units="cm"/>
      <inkml:brushProperty name="color" value="#008C3A"/>
    </inkml:brush>
  </inkml:definitions>
  <inkml:trace contextRef="#ctx0" brushRef="#br0">0 1 24575,'0'0'0</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7:24.387"/>
    </inkml:context>
    <inkml:brush xml:id="br0">
      <inkml:brushProperty name="width" value="0.2" units="cm"/>
      <inkml:brushProperty name="height" value="0.2" units="cm"/>
      <inkml:brushProperty name="color" value="#008C3A"/>
    </inkml:brush>
  </inkml:definitions>
  <inkml:trace contextRef="#ctx0" brushRef="#br0">0 0 24575,'0'0'0</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7:25.355"/>
    </inkml:context>
    <inkml:brush xml:id="br0">
      <inkml:brushProperty name="width" value="0.2" units="cm"/>
      <inkml:brushProperty name="height" value="0.2" units="cm"/>
      <inkml:brushProperty name="color" value="#008C3A"/>
    </inkml:brush>
  </inkml:definitions>
  <inkml:trace contextRef="#ctx0" brushRef="#br0">0 0 24575,'0'0'0</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7:27.616"/>
    </inkml:context>
    <inkml:brush xml:id="br0">
      <inkml:brushProperty name="width" value="0.2" units="cm"/>
      <inkml:brushProperty name="height" value="0.2" units="cm"/>
      <inkml:brushProperty name="color" value="#008C3A"/>
    </inkml:brush>
  </inkml:definitions>
  <inkml:trace contextRef="#ctx0" brushRef="#br0">0 0 24575,'0'0'0</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7:28.571"/>
    </inkml:context>
    <inkml:brush xml:id="br0">
      <inkml:brushProperty name="width" value="0.2" units="cm"/>
      <inkml:brushProperty name="height" value="0.2" units="cm"/>
      <inkml:brushProperty name="color" value="#008C3A"/>
    </inkml:brush>
  </inkml:definitions>
  <inkml:trace contextRef="#ctx0" brushRef="#br0">0 0 24575,'0'0'0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5:52.796"/>
    </inkml:context>
    <inkml:brush xml:id="br0">
      <inkml:brushProperty name="width" value="0.2" units="cm"/>
      <inkml:brushProperty name="height" value="0.2" units="cm"/>
      <inkml:brushProperty name="color" value="#E71224"/>
    </inkml:brush>
  </inkml:definitions>
  <inkml:trace contextRef="#ctx0" brushRef="#br0">1 0 24575,'0'0'0</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7:30.653"/>
    </inkml:context>
    <inkml:brush xml:id="br0">
      <inkml:brushProperty name="width" value="0.2" units="cm"/>
      <inkml:brushProperty name="height" value="0.2" units="cm"/>
      <inkml:brushProperty name="color" value="#008C3A"/>
    </inkml:brush>
  </inkml:definitions>
  <inkml:trace contextRef="#ctx0" brushRef="#br0">0 0 24575,'0'0'0</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7:31.958"/>
    </inkml:context>
    <inkml:brush xml:id="br0">
      <inkml:brushProperty name="width" value="0.2" units="cm"/>
      <inkml:brushProperty name="height" value="0.2" units="cm"/>
      <inkml:brushProperty name="color" value="#008C3A"/>
    </inkml:brush>
  </inkml:definitions>
  <inkml:trace contextRef="#ctx0" brushRef="#br0">1 0 24575,'0'0'0</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7:33.827"/>
    </inkml:context>
    <inkml:brush xml:id="br0">
      <inkml:brushProperty name="width" value="0.2" units="cm"/>
      <inkml:brushProperty name="height" value="0.2" units="cm"/>
      <inkml:brushProperty name="color" value="#008C3A"/>
    </inkml:brush>
  </inkml:definitions>
  <inkml:trace contextRef="#ctx0" brushRef="#br0">0 0 24575,'0'0'0</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7:35.007"/>
    </inkml:context>
    <inkml:brush xml:id="br0">
      <inkml:brushProperty name="width" value="0.2" units="cm"/>
      <inkml:brushProperty name="height" value="0.2" units="cm"/>
      <inkml:brushProperty name="color" value="#008C3A"/>
    </inkml:brush>
  </inkml:definitions>
  <inkml:trace contextRef="#ctx0" brushRef="#br0">0 1 24575,'0'0'0</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7:36.098"/>
    </inkml:context>
    <inkml:brush xml:id="br0">
      <inkml:brushProperty name="width" value="0.2" units="cm"/>
      <inkml:brushProperty name="height" value="0.2" units="cm"/>
      <inkml:brushProperty name="color" value="#008C3A"/>
    </inkml:brush>
  </inkml:definitions>
  <inkml:trace contextRef="#ctx0" brushRef="#br0">1 1 24575,'0'0'0</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7:37.628"/>
    </inkml:context>
    <inkml:brush xml:id="br0">
      <inkml:brushProperty name="width" value="0.2" units="cm"/>
      <inkml:brushProperty name="height" value="0.2" units="cm"/>
      <inkml:brushProperty name="color" value="#008C3A"/>
    </inkml:brush>
  </inkml:definitions>
  <inkml:trace contextRef="#ctx0" brushRef="#br0">1 0 24575,'0'0'0</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7:39.443"/>
    </inkml:context>
    <inkml:brush xml:id="br0">
      <inkml:brushProperty name="width" value="0.2" units="cm"/>
      <inkml:brushProperty name="height" value="0.2" units="cm"/>
      <inkml:brushProperty name="color" value="#008C3A"/>
    </inkml:brush>
  </inkml:definitions>
  <inkml:trace contextRef="#ctx0" brushRef="#br0">0 27 24575,'13'-15'0,"-3"3"0</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7:45.637"/>
    </inkml:context>
    <inkml:brush xml:id="br0">
      <inkml:brushProperty name="width" value="0.2" units="cm"/>
      <inkml:brushProperty name="height" value="0.2" units="cm"/>
      <inkml:brushProperty name="color" value="#008C3A"/>
    </inkml:brush>
  </inkml:definitions>
  <inkml:trace contextRef="#ctx0" brushRef="#br0">1 1 24575,'0'0'0</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7:47.088"/>
    </inkml:context>
    <inkml:brush xml:id="br0">
      <inkml:brushProperty name="width" value="0.2" units="cm"/>
      <inkml:brushProperty name="height" value="0.2" units="cm"/>
      <inkml:brushProperty name="color" value="#008C3A"/>
    </inkml:brush>
  </inkml:definitions>
  <inkml:trace contextRef="#ctx0" brushRef="#br0">1 0 24575,'0'0'0</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7:48.123"/>
    </inkml:context>
    <inkml:brush xml:id="br0">
      <inkml:brushProperty name="width" value="0.2" units="cm"/>
      <inkml:brushProperty name="height" value="0.2" units="cm"/>
      <inkml:brushProperty name="color" value="#008C3A"/>
    </inkml:brush>
  </inkml:definitions>
  <inkml:trace contextRef="#ctx0" brushRef="#br0">1 0 24575,'0'0'0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5:54.506"/>
    </inkml:context>
    <inkml:brush xml:id="br0">
      <inkml:brushProperty name="width" value="0.2" units="cm"/>
      <inkml:brushProperty name="height" value="0.2" units="cm"/>
      <inkml:brushProperty name="color" value="#E71224"/>
    </inkml:brush>
  </inkml:definitions>
  <inkml:trace contextRef="#ctx0" brushRef="#br0">0 1 24575,'0'0'0</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7:48.967"/>
    </inkml:context>
    <inkml:brush xml:id="br0">
      <inkml:brushProperty name="width" value="0.2" units="cm"/>
      <inkml:brushProperty name="height" value="0.2" units="cm"/>
      <inkml:brushProperty name="color" value="#008C3A"/>
    </inkml:brush>
  </inkml:definitions>
  <inkml:trace contextRef="#ctx0" brushRef="#br0">0 0 24575,'0'0'0</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7:50.531"/>
    </inkml:context>
    <inkml:brush xml:id="br0">
      <inkml:brushProperty name="width" value="0.2" units="cm"/>
      <inkml:brushProperty name="height" value="0.2" units="cm"/>
      <inkml:brushProperty name="color" value="#008C3A"/>
    </inkml:brush>
  </inkml:definitions>
  <inkml:trace contextRef="#ctx0" brushRef="#br0">1 1 24575,'0'0'0</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7:53.354"/>
    </inkml:context>
    <inkml:brush xml:id="br0">
      <inkml:brushProperty name="width" value="0.2" units="cm"/>
      <inkml:brushProperty name="height" value="0.2" units="cm"/>
      <inkml:brushProperty name="color" value="#008C3A"/>
    </inkml:brush>
  </inkml:definitions>
  <inkml:trace contextRef="#ctx0" brushRef="#br0">1 1 24575,'0'0'0</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7:55.368"/>
    </inkml:context>
    <inkml:brush xml:id="br0">
      <inkml:brushProperty name="width" value="0.2" units="cm"/>
      <inkml:brushProperty name="height" value="0.2" units="cm"/>
      <inkml:brushProperty name="color" value="#008C3A"/>
    </inkml:brush>
  </inkml:definitions>
  <inkml:trace contextRef="#ctx0" brushRef="#br0">1 0 24575,'0'0'0</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7:56.853"/>
    </inkml:context>
    <inkml:brush xml:id="br0">
      <inkml:brushProperty name="width" value="0.2" units="cm"/>
      <inkml:brushProperty name="height" value="0.2" units="cm"/>
      <inkml:brushProperty name="color" value="#008C3A"/>
    </inkml:brush>
  </inkml:definitions>
  <inkml:trace contextRef="#ctx0" brushRef="#br0">0 0 24575,'0'0'0</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7:59.215"/>
    </inkml:context>
    <inkml:brush xml:id="br0">
      <inkml:brushProperty name="width" value="0.2" units="cm"/>
      <inkml:brushProperty name="height" value="0.2" units="cm"/>
      <inkml:brushProperty name="color" value="#008C3A"/>
    </inkml:brush>
  </inkml:definitions>
  <inkml:trace contextRef="#ctx0" brushRef="#br0">1 1 24575,'0'0'0</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8:00.194"/>
    </inkml:context>
    <inkml:brush xml:id="br0">
      <inkml:brushProperty name="width" value="0.2" units="cm"/>
      <inkml:brushProperty name="height" value="0.2" units="cm"/>
      <inkml:brushProperty name="color" value="#008C3A"/>
    </inkml:brush>
  </inkml:definitions>
  <inkml:trace contextRef="#ctx0" brushRef="#br0">1 0 24575,'0'0'0</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8:02.579"/>
    </inkml:context>
    <inkml:brush xml:id="br0">
      <inkml:brushProperty name="width" value="0.2" units="cm"/>
      <inkml:brushProperty name="height" value="0.2" units="cm"/>
      <inkml:brushProperty name="color" value="#008C3A"/>
    </inkml:brush>
  </inkml:definitions>
  <inkml:trace contextRef="#ctx0" brushRef="#br0">0 1 24575,'0'0'0</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5:32.465"/>
    </inkml:context>
    <inkml:brush xml:id="br0">
      <inkml:brushProperty name="width" value="0.2" units="cm"/>
      <inkml:brushProperty name="height" value="0.2" units="cm"/>
      <inkml:brushProperty name="color" value="#E71224"/>
    </inkml:brush>
  </inkml:definitions>
  <inkml:trace contextRef="#ctx0" brushRef="#br0">1 1 24575,'0'0'0</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5:34.763"/>
    </inkml:context>
    <inkml:brush xml:id="br0">
      <inkml:brushProperty name="width" value="0.2" units="cm"/>
      <inkml:brushProperty name="height" value="0.2" units="cm"/>
      <inkml:brushProperty name="color" value="#E71224"/>
    </inkml:brush>
  </inkml:definitions>
  <inkml:trace contextRef="#ctx0" brushRef="#br0">1 1 24575,'0'0'0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5:55.991"/>
    </inkml:context>
    <inkml:brush xml:id="br0">
      <inkml:brushProperty name="width" value="0.2" units="cm"/>
      <inkml:brushProperty name="height" value="0.2" units="cm"/>
      <inkml:brushProperty name="color" value="#E71224"/>
    </inkml:brush>
  </inkml:definitions>
  <inkml:trace contextRef="#ctx0" brushRef="#br0">0 1 24575,'0'0'0</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5:43.290"/>
    </inkml:context>
    <inkml:brush xml:id="br0">
      <inkml:brushProperty name="width" value="0.35" units="cm"/>
      <inkml:brushProperty name="height" value="0.35" units="cm"/>
      <inkml:brushProperty name="color" value="#E71224"/>
    </inkml:brush>
  </inkml:definitions>
  <inkml:trace contextRef="#ctx0" brushRef="#br0">0 0 24575,'0'0'0</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5:51.110"/>
    </inkml:context>
    <inkml:brush xml:id="br0">
      <inkml:brushProperty name="width" value="0.2" units="cm"/>
      <inkml:brushProperty name="height" value="0.2" units="cm"/>
      <inkml:brushProperty name="color" value="#E71224"/>
    </inkml:brush>
  </inkml:definitions>
  <inkml:trace contextRef="#ctx0" brushRef="#br0">0 1 24575,'0'0'0</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5:52.796"/>
    </inkml:context>
    <inkml:brush xml:id="br0">
      <inkml:brushProperty name="width" value="0.2" units="cm"/>
      <inkml:brushProperty name="height" value="0.2" units="cm"/>
      <inkml:brushProperty name="color" value="#E71224"/>
    </inkml:brush>
  </inkml:definitions>
  <inkml:trace contextRef="#ctx0" brushRef="#br0">1 0 24575,'0'0'0</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5:54.506"/>
    </inkml:context>
    <inkml:brush xml:id="br0">
      <inkml:brushProperty name="width" value="0.2" units="cm"/>
      <inkml:brushProperty name="height" value="0.2" units="cm"/>
      <inkml:brushProperty name="color" value="#E71224"/>
    </inkml:brush>
  </inkml:definitions>
  <inkml:trace contextRef="#ctx0" brushRef="#br0">0 1 24575,'0'0'0</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5:55.991"/>
    </inkml:context>
    <inkml:brush xml:id="br0">
      <inkml:brushProperty name="width" value="0.2" units="cm"/>
      <inkml:brushProperty name="height" value="0.2" units="cm"/>
      <inkml:brushProperty name="color" value="#E71224"/>
    </inkml:brush>
  </inkml:definitions>
  <inkml:trace contextRef="#ctx0" brushRef="#br0">0 1 24575,'0'0'0</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5:57.532"/>
    </inkml:context>
    <inkml:brush xml:id="br0">
      <inkml:brushProperty name="width" value="0.2" units="cm"/>
      <inkml:brushProperty name="height" value="0.2" units="cm"/>
      <inkml:brushProperty name="color" value="#E71224"/>
    </inkml:brush>
  </inkml:definitions>
  <inkml:trace contextRef="#ctx0" brushRef="#br0">0 0 24575,'0'0'0</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5:59.174"/>
    </inkml:context>
    <inkml:brush xml:id="br0">
      <inkml:brushProperty name="width" value="0.2" units="cm"/>
      <inkml:brushProperty name="height" value="0.2" units="cm"/>
      <inkml:brushProperty name="color" value="#E71224"/>
    </inkml:brush>
  </inkml:definitions>
  <inkml:trace contextRef="#ctx0" brushRef="#br0">1 1 24575,'0'0'0</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6:00.198"/>
    </inkml:context>
    <inkml:brush xml:id="br0">
      <inkml:brushProperty name="width" value="0.2" units="cm"/>
      <inkml:brushProperty name="height" value="0.2" units="cm"/>
      <inkml:brushProperty name="color" value="#E71224"/>
    </inkml:brush>
  </inkml:definitions>
  <inkml:trace contextRef="#ctx0" brushRef="#br0">26 1 24575,'-14'1'0,"3"0"0</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6:01.435"/>
    </inkml:context>
    <inkml:brush xml:id="br0">
      <inkml:brushProperty name="width" value="0.2" units="cm"/>
      <inkml:brushProperty name="height" value="0.2" units="cm"/>
      <inkml:brushProperty name="color" value="#E71224"/>
    </inkml:brush>
  </inkml:definitions>
  <inkml:trace contextRef="#ctx0" brushRef="#br0">0 0 24575,'0'0'0</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6:03.021"/>
    </inkml:context>
    <inkml:brush xml:id="br0">
      <inkml:brushProperty name="width" value="0.2" units="cm"/>
      <inkml:brushProperty name="height" value="0.2" units="cm"/>
      <inkml:brushProperty name="color" value="#E71224"/>
    </inkml:brush>
  </inkml:definitions>
  <inkml:trace contextRef="#ctx0" brushRef="#br0">0 1 24575,'0'0'0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5:57.532"/>
    </inkml:context>
    <inkml:brush xml:id="br0">
      <inkml:brushProperty name="width" value="0.2" units="cm"/>
      <inkml:brushProperty name="height" value="0.2" units="cm"/>
      <inkml:brushProperty name="color" value="#E71224"/>
    </inkml:brush>
  </inkml:definitions>
  <inkml:trace contextRef="#ctx0" brushRef="#br0">0 0 24575,'0'0'0</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6:04.529"/>
    </inkml:context>
    <inkml:brush xml:id="br0">
      <inkml:brushProperty name="width" value="0.2" units="cm"/>
      <inkml:brushProperty name="height" value="0.2" units="cm"/>
      <inkml:brushProperty name="color" value="#E71224"/>
    </inkml:brush>
  </inkml:definitions>
  <inkml:trace contextRef="#ctx0" brushRef="#br0">1 1 24575,'0'0'0</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6:06.272"/>
    </inkml:context>
    <inkml:brush xml:id="br0">
      <inkml:brushProperty name="width" value="0.2" units="cm"/>
      <inkml:brushProperty name="height" value="0.2" units="cm"/>
      <inkml:brushProperty name="color" value="#E71224"/>
    </inkml:brush>
  </inkml:definitions>
  <inkml:trace contextRef="#ctx0" brushRef="#br0">1 1 24575,'0'0'0</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6:08.916"/>
    </inkml:context>
    <inkml:brush xml:id="br0">
      <inkml:brushProperty name="width" value="0.2" units="cm"/>
      <inkml:brushProperty name="height" value="0.2" units="cm"/>
      <inkml:brushProperty name="color" value="#E71224"/>
    </inkml:brush>
  </inkml:definitions>
  <inkml:trace contextRef="#ctx0" brushRef="#br0">0 1 24575,'0'0'0</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6:10.311"/>
    </inkml:context>
    <inkml:brush xml:id="br0">
      <inkml:brushProperty name="width" value="0.2" units="cm"/>
      <inkml:brushProperty name="height" value="0.2" units="cm"/>
      <inkml:brushProperty name="color" value="#E71224"/>
    </inkml:brush>
  </inkml:definitions>
  <inkml:trace contextRef="#ctx0" brushRef="#br0">1 1 24575,'0'0'0</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6:11.661"/>
    </inkml:context>
    <inkml:brush xml:id="br0">
      <inkml:brushProperty name="width" value="0.2" units="cm"/>
      <inkml:brushProperty name="height" value="0.2" units="cm"/>
      <inkml:brushProperty name="color" value="#E71224"/>
    </inkml:brush>
  </inkml:definitions>
  <inkml:trace contextRef="#ctx0" brushRef="#br0">1 1 24575,'0'0'0</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6:13.406"/>
    </inkml:context>
    <inkml:brush xml:id="br0">
      <inkml:brushProperty name="width" value="0.2" units="cm"/>
      <inkml:brushProperty name="height" value="0.2" units="cm"/>
      <inkml:brushProperty name="color" value="#E71224"/>
    </inkml:brush>
  </inkml:definitions>
  <inkml:trace contextRef="#ctx0" brushRef="#br0">0 0 24575,'0'0'0</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6:14.766"/>
    </inkml:context>
    <inkml:brush xml:id="br0">
      <inkml:brushProperty name="width" value="0.2" units="cm"/>
      <inkml:brushProperty name="height" value="0.2" units="cm"/>
      <inkml:brushProperty name="color" value="#E71224"/>
    </inkml:brush>
  </inkml:definitions>
  <inkml:trace contextRef="#ctx0" brushRef="#br0">1 0 24575,'0'0'0</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6:15.981"/>
    </inkml:context>
    <inkml:brush xml:id="br0">
      <inkml:brushProperty name="width" value="0.2" units="cm"/>
      <inkml:brushProperty name="height" value="0.2" units="cm"/>
      <inkml:brushProperty name="color" value="#E71224"/>
    </inkml:brush>
  </inkml:definitions>
  <inkml:trace contextRef="#ctx0" brushRef="#br0">1 0 24575,'0'0'0</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6:17.240"/>
    </inkml:context>
    <inkml:brush xml:id="br0">
      <inkml:brushProperty name="width" value="0.2" units="cm"/>
      <inkml:brushProperty name="height" value="0.2" units="cm"/>
      <inkml:brushProperty name="color" value="#E71224"/>
    </inkml:brush>
  </inkml:definitions>
  <inkml:trace contextRef="#ctx0" brushRef="#br0">0 1 24575,'0'0'0</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6:18.624"/>
    </inkml:context>
    <inkml:brush xml:id="br0">
      <inkml:brushProperty name="width" value="0.2" units="cm"/>
      <inkml:brushProperty name="height" value="0.2" units="cm"/>
      <inkml:brushProperty name="color" value="#E71224"/>
    </inkml:brush>
  </inkml:definitions>
  <inkml:trace contextRef="#ctx0" brushRef="#br0">0 25 24575,'12'-14'0,"-2"3"0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5:59.174"/>
    </inkml:context>
    <inkml:brush xml:id="br0">
      <inkml:brushProperty name="width" value="0.2" units="cm"/>
      <inkml:brushProperty name="height" value="0.2" units="cm"/>
      <inkml:brushProperty name="color" value="#E71224"/>
    </inkml:brush>
  </inkml:definitions>
  <inkml:trace contextRef="#ctx0" brushRef="#br0">1 1 24575,'0'0'0</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6:19.625"/>
    </inkml:context>
    <inkml:brush xml:id="br0">
      <inkml:brushProperty name="width" value="0.2" units="cm"/>
      <inkml:brushProperty name="height" value="0.2" units="cm"/>
      <inkml:brushProperty name="color" value="#E71224"/>
    </inkml:brush>
  </inkml:definitions>
  <inkml:trace contextRef="#ctx0" brushRef="#br0">0 1 24575,'0'0'0</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6:51.494"/>
    </inkml:context>
    <inkml:brush xml:id="br0">
      <inkml:brushProperty name="width" value="0.35" units="cm"/>
      <inkml:brushProperty name="height" value="0.35" units="cm"/>
      <inkml:brushProperty name="color" value="#008C3A"/>
    </inkml:brush>
  </inkml:definitions>
  <inkml:trace contextRef="#ctx0" brushRef="#br0">0 1 24575,'0'0'0</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6:57.457"/>
    </inkml:context>
    <inkml:brush xml:id="br0">
      <inkml:brushProperty name="width" value="0.2" units="cm"/>
      <inkml:brushProperty name="height" value="0.2" units="cm"/>
      <inkml:brushProperty name="color" value="#008C3A"/>
    </inkml:brush>
  </inkml:definitions>
  <inkml:trace contextRef="#ctx0" brushRef="#br0">1 1 24575,'0'0'0</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6:58.930"/>
    </inkml:context>
    <inkml:brush xml:id="br0">
      <inkml:brushProperty name="width" value="0.2" units="cm"/>
      <inkml:brushProperty name="height" value="0.2" units="cm"/>
      <inkml:brushProperty name="color" value="#008C3A"/>
    </inkml:brush>
  </inkml:definitions>
  <inkml:trace contextRef="#ctx0" brushRef="#br0">0 1 24575,'0'0'0</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7:00.156"/>
    </inkml:context>
    <inkml:brush xml:id="br0">
      <inkml:brushProperty name="width" value="0.2" units="cm"/>
      <inkml:brushProperty name="height" value="0.2" units="cm"/>
      <inkml:brushProperty name="color" value="#008C3A"/>
    </inkml:brush>
  </inkml:definitions>
  <inkml:trace contextRef="#ctx0" brushRef="#br0">1 1 24575,'0'0'0</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7:01.765"/>
    </inkml:context>
    <inkml:brush xml:id="br0">
      <inkml:brushProperty name="width" value="0.2" units="cm"/>
      <inkml:brushProperty name="height" value="0.2" units="cm"/>
      <inkml:brushProperty name="color" value="#008C3A"/>
    </inkml:brush>
  </inkml:definitions>
  <inkml:trace contextRef="#ctx0" brushRef="#br0">1 1 24575,'0'0'0</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7:02.856"/>
    </inkml:context>
    <inkml:brush xml:id="br0">
      <inkml:brushProperty name="width" value="0.2" units="cm"/>
      <inkml:brushProperty name="height" value="0.2" units="cm"/>
      <inkml:brushProperty name="color" value="#008C3A"/>
    </inkml:brush>
  </inkml:definitions>
  <inkml:trace contextRef="#ctx0" brushRef="#br0">0 0 24575,'0'0'0</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7:03.869"/>
    </inkml:context>
    <inkml:brush xml:id="br0">
      <inkml:brushProperty name="width" value="0.2" units="cm"/>
      <inkml:brushProperty name="height" value="0.2" units="cm"/>
      <inkml:brushProperty name="color" value="#008C3A"/>
    </inkml:brush>
  </inkml:definitions>
  <inkml:trace contextRef="#ctx0" brushRef="#br0">1 0 24575,'0'0'0</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7:04.982"/>
    </inkml:context>
    <inkml:brush xml:id="br0">
      <inkml:brushProperty name="width" value="0.2" units="cm"/>
      <inkml:brushProperty name="height" value="0.2" units="cm"/>
      <inkml:brushProperty name="color" value="#008C3A"/>
    </inkml:brush>
  </inkml:definitions>
  <inkml:trace contextRef="#ctx0" brushRef="#br0">1 1 24575,'0'0'0</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7:07.142"/>
    </inkml:context>
    <inkml:brush xml:id="br0">
      <inkml:brushProperty name="width" value="0.2" units="cm"/>
      <inkml:brushProperty name="height" value="0.2" units="cm"/>
      <inkml:brushProperty name="color" value="#008C3A"/>
    </inkml:brush>
  </inkml:definitions>
  <inkml:trace contextRef="#ctx0" brushRef="#br0">0 1 24575,'0'0'0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189E245-271D-FD48-BFBB-D05CACE4EE11}" type="datetimeFigureOut">
              <a:rPr lang="en-US" smtClean="0"/>
              <a:t>10/10/22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A62181B-723A-0945-8D8D-6A6BB0D8F5A6}" type="slidenum">
              <a:rPr lang="en-US" smtClean="0"/>
              <a:t>‹#›</a:t>
            </a:fld>
            <a:endParaRPr lang="en-US"/>
          </a:p>
        </p:txBody>
      </p:sp>
    </p:spTree>
    <p:extLst>
      <p:ext uri="{BB962C8B-B14F-4D97-AF65-F5344CB8AC3E}">
        <p14:creationId xmlns:p14="http://schemas.microsoft.com/office/powerpoint/2010/main" val="8243868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62181B-723A-0945-8D8D-6A6BB0D8F5A6}" type="slidenum">
              <a:rPr lang="en-US" smtClean="0"/>
              <a:t>1</a:t>
            </a:fld>
            <a:endParaRPr lang="en-US"/>
          </a:p>
        </p:txBody>
      </p:sp>
    </p:spTree>
    <p:extLst>
      <p:ext uri="{BB962C8B-B14F-4D97-AF65-F5344CB8AC3E}">
        <p14:creationId xmlns:p14="http://schemas.microsoft.com/office/powerpoint/2010/main" val="12344960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bird’s eye view of a location. </a:t>
            </a:r>
          </a:p>
          <a:p>
            <a:r>
              <a:rPr lang="en-US" dirty="0"/>
              <a:t>Let’s say that we want to make a map of this piece of landscape – and we wanted to map the following things –</a:t>
            </a:r>
          </a:p>
        </p:txBody>
      </p:sp>
      <p:sp>
        <p:nvSpPr>
          <p:cNvPr id="4" name="Slide Number Placeholder 3"/>
          <p:cNvSpPr>
            <a:spLocks noGrp="1"/>
          </p:cNvSpPr>
          <p:nvPr>
            <p:ph type="sldNum" sz="quarter" idx="5"/>
          </p:nvPr>
        </p:nvSpPr>
        <p:spPr/>
        <p:txBody>
          <a:bodyPr/>
          <a:lstStyle/>
          <a:p>
            <a:fld id="{A8C31F65-E45D-0F44-B05E-371C47987BCE}" type="slidenum">
              <a:rPr lang="en-US" smtClean="0"/>
              <a:t>16</a:t>
            </a:fld>
            <a:endParaRPr lang="en-US"/>
          </a:p>
        </p:txBody>
      </p:sp>
    </p:spTree>
    <p:extLst>
      <p:ext uri="{BB962C8B-B14F-4D97-AF65-F5344CB8AC3E}">
        <p14:creationId xmlns:p14="http://schemas.microsoft.com/office/powerpoint/2010/main" val="12621325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31F65-E45D-0F44-B05E-371C47987BCE}" type="slidenum">
              <a:rPr lang="en-US" smtClean="0"/>
              <a:t>17</a:t>
            </a:fld>
            <a:endParaRPr lang="en-US"/>
          </a:p>
        </p:txBody>
      </p:sp>
    </p:spTree>
    <p:extLst>
      <p:ext uri="{BB962C8B-B14F-4D97-AF65-F5344CB8AC3E}">
        <p14:creationId xmlns:p14="http://schemas.microsoft.com/office/powerpoint/2010/main" val="4193216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31F65-E45D-0F44-B05E-371C47987BCE}" type="slidenum">
              <a:rPr lang="en-US" smtClean="0"/>
              <a:t>18</a:t>
            </a:fld>
            <a:endParaRPr lang="en-US"/>
          </a:p>
        </p:txBody>
      </p:sp>
    </p:spTree>
    <p:extLst>
      <p:ext uri="{BB962C8B-B14F-4D97-AF65-F5344CB8AC3E}">
        <p14:creationId xmlns:p14="http://schemas.microsoft.com/office/powerpoint/2010/main" val="3237899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31F65-E45D-0F44-B05E-371C47987BCE}" type="slidenum">
              <a:rPr lang="en-US" smtClean="0"/>
              <a:t>19</a:t>
            </a:fld>
            <a:endParaRPr lang="en-US"/>
          </a:p>
        </p:txBody>
      </p:sp>
    </p:spTree>
    <p:extLst>
      <p:ext uri="{BB962C8B-B14F-4D97-AF65-F5344CB8AC3E}">
        <p14:creationId xmlns:p14="http://schemas.microsoft.com/office/powerpoint/2010/main" val="41488713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31F65-E45D-0F44-B05E-371C47987BCE}" type="slidenum">
              <a:rPr lang="en-US" smtClean="0"/>
              <a:t>20</a:t>
            </a:fld>
            <a:endParaRPr lang="en-US"/>
          </a:p>
        </p:txBody>
      </p:sp>
    </p:spTree>
    <p:extLst>
      <p:ext uri="{BB962C8B-B14F-4D97-AF65-F5344CB8AC3E}">
        <p14:creationId xmlns:p14="http://schemas.microsoft.com/office/powerpoint/2010/main" val="3698441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31F65-E45D-0F44-B05E-371C47987BCE}" type="slidenum">
              <a:rPr lang="en-US" smtClean="0"/>
              <a:t>22</a:t>
            </a:fld>
            <a:endParaRPr lang="en-US"/>
          </a:p>
        </p:txBody>
      </p:sp>
    </p:spTree>
    <p:extLst>
      <p:ext uri="{BB962C8B-B14F-4D97-AF65-F5344CB8AC3E}">
        <p14:creationId xmlns:p14="http://schemas.microsoft.com/office/powerpoint/2010/main" val="4007444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31F65-E45D-0F44-B05E-371C47987BCE}" type="slidenum">
              <a:rPr lang="en-US" smtClean="0"/>
              <a:t>23</a:t>
            </a:fld>
            <a:endParaRPr lang="en-US"/>
          </a:p>
        </p:txBody>
      </p:sp>
    </p:spTree>
    <p:extLst>
      <p:ext uri="{BB962C8B-B14F-4D97-AF65-F5344CB8AC3E}">
        <p14:creationId xmlns:p14="http://schemas.microsoft.com/office/powerpoint/2010/main" val="6954302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973DE8-1EC7-9C41-B6BA-DB20899CA618}" type="slidenum">
              <a:rPr lang="en-US" altLang="x-none" smtClean="0"/>
              <a:pPr/>
              <a:t>24</a:t>
            </a:fld>
            <a:endParaRPr lang="en-US" altLang="x-none"/>
          </a:p>
        </p:txBody>
      </p:sp>
    </p:spTree>
    <p:extLst>
      <p:ext uri="{BB962C8B-B14F-4D97-AF65-F5344CB8AC3E}">
        <p14:creationId xmlns:p14="http://schemas.microsoft.com/office/powerpoint/2010/main" val="28427382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31F65-E45D-0F44-B05E-371C47987BCE}" type="slidenum">
              <a:rPr lang="en-US" smtClean="0"/>
              <a:t>25</a:t>
            </a:fld>
            <a:endParaRPr lang="en-US"/>
          </a:p>
        </p:txBody>
      </p:sp>
    </p:spTree>
    <p:extLst>
      <p:ext uri="{BB962C8B-B14F-4D97-AF65-F5344CB8AC3E}">
        <p14:creationId xmlns:p14="http://schemas.microsoft.com/office/powerpoint/2010/main" val="11687981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16 counties in the State of Maine</a:t>
            </a:r>
          </a:p>
          <a:p>
            <a:r>
              <a:rPr lang="en-GB" dirty="0"/>
              <a:t>To demonstrate, we have a circular polygon which we use to capture any spatial data i.e., counties in the State of Maine that fall within that polygon. </a:t>
            </a:r>
          </a:p>
          <a:p>
            <a:r>
              <a:rPr lang="en-GB" dirty="0"/>
              <a:t>Slices of 14 counties (regardless of whether a sliver exists within that crop region).</a:t>
            </a:r>
          </a:p>
        </p:txBody>
      </p:sp>
      <p:sp>
        <p:nvSpPr>
          <p:cNvPr id="4" name="Slide Number Placeholder 3"/>
          <p:cNvSpPr>
            <a:spLocks noGrp="1"/>
          </p:cNvSpPr>
          <p:nvPr>
            <p:ph type="sldNum" sz="quarter" idx="5"/>
          </p:nvPr>
        </p:nvSpPr>
        <p:spPr/>
        <p:txBody>
          <a:bodyPr/>
          <a:lstStyle/>
          <a:p>
            <a:fld id="{7A62181B-723A-0945-8D8D-6A6BB0D8F5A6}" type="slidenum">
              <a:rPr lang="en-US" smtClean="0"/>
              <a:t>26</a:t>
            </a:fld>
            <a:endParaRPr lang="en-US"/>
          </a:p>
        </p:txBody>
      </p:sp>
    </p:spTree>
    <p:extLst>
      <p:ext uri="{BB962C8B-B14F-4D97-AF65-F5344CB8AC3E}">
        <p14:creationId xmlns:p14="http://schemas.microsoft.com/office/powerpoint/2010/main" val="7329538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today we will talk about these items i.e., timetable, assessment…</a:t>
            </a:r>
          </a:p>
        </p:txBody>
      </p:sp>
      <p:sp>
        <p:nvSpPr>
          <p:cNvPr id="4" name="Slide Number Placeholder 3"/>
          <p:cNvSpPr>
            <a:spLocks noGrp="1"/>
          </p:cNvSpPr>
          <p:nvPr>
            <p:ph type="sldNum" sz="quarter" idx="5"/>
          </p:nvPr>
        </p:nvSpPr>
        <p:spPr/>
        <p:txBody>
          <a:bodyPr/>
          <a:lstStyle/>
          <a:p>
            <a:fld id="{7A62181B-723A-0945-8D8D-6A6BB0D8F5A6}" type="slidenum">
              <a:rPr lang="en-US" smtClean="0"/>
              <a:t>2</a:t>
            </a:fld>
            <a:endParaRPr lang="en-US"/>
          </a:p>
        </p:txBody>
      </p:sp>
    </p:spTree>
    <p:extLst>
      <p:ext uri="{BB962C8B-B14F-4D97-AF65-F5344CB8AC3E}">
        <p14:creationId xmlns:p14="http://schemas.microsoft.com/office/powerpoint/2010/main" val="22836702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31F65-E45D-0F44-B05E-371C47987BCE}" type="slidenum">
              <a:rPr lang="en-US" smtClean="0"/>
              <a:t>32</a:t>
            </a:fld>
            <a:endParaRPr lang="en-US"/>
          </a:p>
        </p:txBody>
      </p:sp>
    </p:spTree>
    <p:extLst>
      <p:ext uri="{BB962C8B-B14F-4D97-AF65-F5344CB8AC3E}">
        <p14:creationId xmlns:p14="http://schemas.microsoft.com/office/powerpoint/2010/main" val="310637621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973DE8-1EC7-9C41-B6BA-DB20899CA618}" type="slidenum">
              <a:rPr lang="en-US" altLang="x-none" smtClean="0"/>
              <a:pPr/>
              <a:t>33</a:t>
            </a:fld>
            <a:endParaRPr lang="en-US" altLang="x-none"/>
          </a:p>
        </p:txBody>
      </p:sp>
    </p:spTree>
    <p:extLst>
      <p:ext uri="{BB962C8B-B14F-4D97-AF65-F5344CB8AC3E}">
        <p14:creationId xmlns:p14="http://schemas.microsoft.com/office/powerpoint/2010/main" val="6405737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31F65-E45D-0F44-B05E-371C47987BCE}" type="slidenum">
              <a:rPr lang="en-US" smtClean="0"/>
              <a:t>34</a:t>
            </a:fld>
            <a:endParaRPr lang="en-US"/>
          </a:p>
        </p:txBody>
      </p:sp>
    </p:spTree>
    <p:extLst>
      <p:ext uri="{BB962C8B-B14F-4D97-AF65-F5344CB8AC3E}">
        <p14:creationId xmlns:p14="http://schemas.microsoft.com/office/powerpoint/2010/main" val="377010199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31F65-E45D-0F44-B05E-371C47987BCE}" type="slidenum">
              <a:rPr lang="en-US" smtClean="0"/>
              <a:t>35</a:t>
            </a:fld>
            <a:endParaRPr lang="en-US"/>
          </a:p>
        </p:txBody>
      </p:sp>
    </p:spTree>
    <p:extLst>
      <p:ext uri="{BB962C8B-B14F-4D97-AF65-F5344CB8AC3E}">
        <p14:creationId xmlns:p14="http://schemas.microsoft.com/office/powerpoint/2010/main" val="22987724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31F65-E45D-0F44-B05E-371C47987BCE}" type="slidenum">
              <a:rPr lang="en-US" smtClean="0"/>
              <a:t>38</a:t>
            </a:fld>
            <a:endParaRPr lang="en-US"/>
          </a:p>
        </p:txBody>
      </p:sp>
    </p:spTree>
    <p:extLst>
      <p:ext uri="{BB962C8B-B14F-4D97-AF65-F5344CB8AC3E}">
        <p14:creationId xmlns:p14="http://schemas.microsoft.com/office/powerpoint/2010/main" val="2604798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31F65-E45D-0F44-B05E-371C47987BCE}" type="slidenum">
              <a:rPr lang="en-US" smtClean="0"/>
              <a:t>39</a:t>
            </a:fld>
            <a:endParaRPr lang="en-US"/>
          </a:p>
        </p:txBody>
      </p:sp>
    </p:spTree>
    <p:extLst>
      <p:ext uri="{BB962C8B-B14F-4D97-AF65-F5344CB8AC3E}">
        <p14:creationId xmlns:p14="http://schemas.microsoft.com/office/powerpoint/2010/main" val="30657407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we start, let’s recap on last week</a:t>
            </a:r>
          </a:p>
        </p:txBody>
      </p:sp>
      <p:sp>
        <p:nvSpPr>
          <p:cNvPr id="4" name="Slide Number Placeholder 3"/>
          <p:cNvSpPr>
            <a:spLocks noGrp="1"/>
          </p:cNvSpPr>
          <p:nvPr>
            <p:ph type="sldNum" sz="quarter" idx="5"/>
          </p:nvPr>
        </p:nvSpPr>
        <p:spPr/>
        <p:txBody>
          <a:bodyPr/>
          <a:lstStyle/>
          <a:p>
            <a:fld id="{7A62181B-723A-0945-8D8D-6A6BB0D8F5A6}" type="slidenum">
              <a:rPr lang="en-US" smtClean="0"/>
              <a:t>3</a:t>
            </a:fld>
            <a:endParaRPr lang="en-US"/>
          </a:p>
        </p:txBody>
      </p:sp>
    </p:spTree>
    <p:extLst>
      <p:ext uri="{BB962C8B-B14F-4D97-AF65-F5344CB8AC3E}">
        <p14:creationId xmlns:p14="http://schemas.microsoft.com/office/powerpoint/2010/main" val="17508965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973DE8-1EC7-9C41-B6BA-DB20899CA618}" type="slidenum">
              <a:rPr lang="en-US" altLang="x-none" smtClean="0"/>
              <a:pPr/>
              <a:t>4</a:t>
            </a:fld>
            <a:endParaRPr lang="en-US" altLang="x-none"/>
          </a:p>
        </p:txBody>
      </p:sp>
    </p:spTree>
    <p:extLst>
      <p:ext uri="{BB962C8B-B14F-4D97-AF65-F5344CB8AC3E}">
        <p14:creationId xmlns:p14="http://schemas.microsoft.com/office/powerpoint/2010/main" val="597960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Suppose, we want to create a digital map by capturing 2 major things from this landscape:</a:t>
            </a:r>
          </a:p>
          <a:p>
            <a:endParaRPr lang="en-US" dirty="0"/>
          </a:p>
          <a:p>
            <a:pPr marL="171450" indent="-171450">
              <a:buFontTx/>
              <a:buChar char="-"/>
            </a:pPr>
            <a:r>
              <a:rPr lang="en-US" dirty="0"/>
              <a:t>Physical objects such as….</a:t>
            </a:r>
          </a:p>
          <a:p>
            <a:pPr marL="171450" indent="-171450">
              <a:buFontTx/>
              <a:buChar char="-"/>
            </a:pPr>
            <a:r>
              <a:rPr lang="en-US" dirty="0"/>
              <a:t>And we want to display the levels of soil moisture across this entire landscape</a:t>
            </a:r>
          </a:p>
          <a:p>
            <a:pPr marL="171450" indent="-171450">
              <a:buFontTx/>
              <a:buChar cha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 us expand this image a bit and focus on the physical objects.</a:t>
            </a:r>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A8C31F65-E45D-0F44-B05E-371C47987BCE}" type="slidenum">
              <a:rPr lang="en-US" smtClean="0"/>
              <a:t>5</a:t>
            </a:fld>
            <a:endParaRPr lang="en-US"/>
          </a:p>
        </p:txBody>
      </p:sp>
    </p:spTree>
    <p:extLst>
      <p:ext uri="{BB962C8B-B14F-4D97-AF65-F5344CB8AC3E}">
        <p14:creationId xmlns:p14="http://schemas.microsoft.com/office/powerpoint/2010/main" val="17619170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Suppose we take this image and load it into a GIS software such as QGIS and ArcGIS, where we try to directly extract these </a:t>
            </a:r>
          </a:p>
          <a:p>
            <a:pPr marL="171450" indent="-171450">
              <a:buFontTx/>
              <a:buChar char="-"/>
            </a:pPr>
            <a:r>
              <a:rPr lang="en-US" dirty="0"/>
              <a:t>physical objects in the shaded region, </a:t>
            </a:r>
          </a:p>
          <a:p>
            <a:pPr marL="171450" indent="-171450">
              <a:buFontTx/>
              <a:buChar char="-"/>
            </a:pPr>
            <a:r>
              <a:rPr lang="en-US" dirty="0"/>
              <a:t>as well as the block areas formed from the road network </a:t>
            </a:r>
          </a:p>
          <a:p>
            <a:pPr marL="171450" indent="-171450">
              <a:buFontTx/>
              <a:buChar char="-"/>
            </a:pPr>
            <a:r>
              <a:rPr lang="en-US" dirty="0"/>
              <a:t>And the road network</a:t>
            </a:r>
          </a:p>
          <a:p>
            <a:pPr marL="171450" indent="-171450">
              <a:buFontTx/>
              <a:buChar char="-"/>
            </a:pPr>
            <a:endParaRPr lang="en-US" dirty="0"/>
          </a:p>
          <a:p>
            <a:pPr marL="0" indent="0">
              <a:buFontTx/>
              <a:buNone/>
            </a:pPr>
            <a:r>
              <a:rPr lang="en-US" dirty="0"/>
              <a:t>from the landscape image… </a:t>
            </a:r>
          </a:p>
        </p:txBody>
      </p:sp>
      <p:sp>
        <p:nvSpPr>
          <p:cNvPr id="4" name="Slide Number Placeholder 3"/>
          <p:cNvSpPr>
            <a:spLocks noGrp="1"/>
          </p:cNvSpPr>
          <p:nvPr>
            <p:ph type="sldNum" sz="quarter" idx="5"/>
          </p:nvPr>
        </p:nvSpPr>
        <p:spPr/>
        <p:txBody>
          <a:bodyPr/>
          <a:lstStyle/>
          <a:p>
            <a:fld id="{A8C31F65-E45D-0F44-B05E-371C47987BCE}" type="slidenum">
              <a:rPr lang="en-US" smtClean="0"/>
              <a:t>6</a:t>
            </a:fld>
            <a:endParaRPr lang="en-US"/>
          </a:p>
        </p:txBody>
      </p:sp>
    </p:spTree>
    <p:extLst>
      <p:ext uri="{BB962C8B-B14F-4D97-AF65-F5344CB8AC3E}">
        <p14:creationId xmlns:p14="http://schemas.microsoft.com/office/powerpoint/2010/main" val="41541184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When we digital these physical objects i.e., buildings, trees, roads, river stream &amp; land-use</a:t>
            </a:r>
          </a:p>
          <a:p>
            <a:endParaRPr lang="en-US" dirty="0"/>
          </a:p>
          <a:p>
            <a:r>
              <a:rPr lang="en-US" dirty="0"/>
              <a:t>We derive something which we call a ‘spatial feature’</a:t>
            </a:r>
          </a:p>
          <a:p>
            <a:endParaRPr lang="en-US" dirty="0"/>
          </a:p>
          <a:p>
            <a:r>
              <a:rPr lang="en-US" dirty="0"/>
              <a:t>When we remove this landscape image…</a:t>
            </a:r>
          </a:p>
          <a:p>
            <a:endParaRPr lang="en-US" dirty="0"/>
          </a:p>
        </p:txBody>
      </p:sp>
      <p:sp>
        <p:nvSpPr>
          <p:cNvPr id="4" name="Slide Number Placeholder 3"/>
          <p:cNvSpPr>
            <a:spLocks noGrp="1"/>
          </p:cNvSpPr>
          <p:nvPr>
            <p:ph type="sldNum" sz="quarter" idx="5"/>
          </p:nvPr>
        </p:nvSpPr>
        <p:spPr/>
        <p:txBody>
          <a:bodyPr/>
          <a:lstStyle/>
          <a:p>
            <a:fld id="{A8C31F65-E45D-0F44-B05E-371C47987BCE}" type="slidenum">
              <a:rPr lang="en-US" smtClean="0"/>
              <a:t>7</a:t>
            </a:fld>
            <a:endParaRPr lang="en-US"/>
          </a:p>
        </p:txBody>
      </p:sp>
    </p:spTree>
    <p:extLst>
      <p:ext uri="{BB962C8B-B14F-4D97-AF65-F5344CB8AC3E}">
        <p14:creationId xmlns:p14="http://schemas.microsoft.com/office/powerpoint/2010/main" val="26789821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what these spatial features will typically by displayed like this in any GIS software. </a:t>
            </a:r>
          </a:p>
          <a:p>
            <a:endParaRPr lang="en-US" dirty="0"/>
          </a:p>
          <a:p>
            <a:r>
              <a:rPr lang="en-US" dirty="0"/>
              <a:t>Now, we can describe these features with some text or numerical information called “attribute”.</a:t>
            </a:r>
          </a:p>
          <a:p>
            <a:endParaRPr lang="en-US" dirty="0"/>
          </a:p>
          <a:p>
            <a:r>
              <a:rPr lang="en-US" dirty="0"/>
              <a:t>We have two keywords: </a:t>
            </a:r>
            <a:r>
              <a:rPr lang="en-US" b="1" dirty="0"/>
              <a:t>Spatial Feature</a:t>
            </a:r>
            <a:r>
              <a:rPr lang="en-US" dirty="0"/>
              <a:t> (or Feature) and </a:t>
            </a:r>
            <a:r>
              <a:rPr lang="en-US" b="1" dirty="0"/>
              <a:t>Attribute</a:t>
            </a:r>
            <a:r>
              <a:rPr lang="en-US" dirty="0"/>
              <a:t>.</a:t>
            </a:r>
          </a:p>
        </p:txBody>
      </p:sp>
      <p:sp>
        <p:nvSpPr>
          <p:cNvPr id="4" name="Slide Number Placeholder 3"/>
          <p:cNvSpPr>
            <a:spLocks noGrp="1"/>
          </p:cNvSpPr>
          <p:nvPr>
            <p:ph type="sldNum" sz="quarter" idx="5"/>
          </p:nvPr>
        </p:nvSpPr>
        <p:spPr/>
        <p:txBody>
          <a:bodyPr/>
          <a:lstStyle/>
          <a:p>
            <a:fld id="{A8C31F65-E45D-0F44-B05E-371C47987BCE}" type="slidenum">
              <a:rPr lang="en-US" smtClean="0"/>
              <a:t>8</a:t>
            </a:fld>
            <a:endParaRPr lang="en-US"/>
          </a:p>
        </p:txBody>
      </p:sp>
    </p:spTree>
    <p:extLst>
      <p:ext uri="{BB962C8B-B14F-4D97-AF65-F5344CB8AC3E}">
        <p14:creationId xmlns:p14="http://schemas.microsoft.com/office/powerpoint/2010/main" val="29208141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Continuous information for any spot you see in these grids e.g., amount of rainfall</a:t>
            </a:r>
          </a:p>
          <a:p>
            <a:endParaRPr lang="en-US" dirty="0"/>
          </a:p>
          <a:p>
            <a:r>
              <a:rPr lang="en-US" dirty="0"/>
              <a:t>How do we translate these into spatial data? </a:t>
            </a:r>
          </a:p>
        </p:txBody>
      </p:sp>
      <p:sp>
        <p:nvSpPr>
          <p:cNvPr id="4" name="Slide Number Placeholder 3"/>
          <p:cNvSpPr>
            <a:spLocks noGrp="1"/>
          </p:cNvSpPr>
          <p:nvPr>
            <p:ph type="sldNum" sz="quarter" idx="5"/>
          </p:nvPr>
        </p:nvSpPr>
        <p:spPr/>
        <p:txBody>
          <a:bodyPr/>
          <a:lstStyle/>
          <a:p>
            <a:fld id="{A8C31F65-E45D-0F44-B05E-371C47987BCE}" type="slidenum">
              <a:rPr lang="en-US" smtClean="0"/>
              <a:t>15</a:t>
            </a:fld>
            <a:endParaRPr lang="en-US"/>
          </a:p>
        </p:txBody>
      </p:sp>
    </p:spTree>
    <p:extLst>
      <p:ext uri="{BB962C8B-B14F-4D97-AF65-F5344CB8AC3E}">
        <p14:creationId xmlns:p14="http://schemas.microsoft.com/office/powerpoint/2010/main" val="30165045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17235563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10/10/22</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19382321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10/10/22</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6880684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66905078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Rectangle 6"/>
          <p:cNvSpPr>
            <a:spLocks noGrp="1" noChangeArrowheads="1"/>
          </p:cNvSpPr>
          <p:nvPr>
            <p:ph type="sldNum" sz="quarter" idx="10"/>
          </p:nvPr>
        </p:nvSpPr>
        <p:spPr>
          <a:ln/>
        </p:spPr>
        <p:txBody>
          <a:bodyPr/>
          <a:lstStyle>
            <a:lvl1pPr>
              <a:defRPr/>
            </a:lvl1pPr>
          </a:lstStyle>
          <a:p>
            <a:fld id="{6C21D7B2-F6DF-4749-BE48-6DFE0A2356E7}" type="slidenum">
              <a:rPr lang="en-US" altLang="x-none"/>
              <a:pPr/>
              <a:t>‹#›</a:t>
            </a:fld>
            <a:endParaRPr lang="en-US" altLang="x-none"/>
          </a:p>
        </p:txBody>
      </p:sp>
    </p:spTree>
    <p:extLst>
      <p:ext uri="{BB962C8B-B14F-4D97-AF65-F5344CB8AC3E}">
        <p14:creationId xmlns:p14="http://schemas.microsoft.com/office/powerpoint/2010/main" val="335697721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10/10/22</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34160042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838200" y="1849376"/>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10/10/22</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105457135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10/10/22</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99815756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10/10/22</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203944504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10/10/22</a:t>
            </a:fld>
            <a:endParaRPr lang="en-US"/>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96638154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10/10/22</a:t>
            </a:fld>
            <a:endParaRPr lang="en-US"/>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5558549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45776110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10/10/22</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70070037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10/10/22</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201836612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10/10/22</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102775805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838200" y="1849376"/>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10/10/22</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131867437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10/10/22</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9289163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10/10/22</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13044177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10/10/22</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18362237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10/10/22</a:t>
            </a:fld>
            <a:endParaRPr lang="en-US"/>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20724580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10/10/22</a:t>
            </a:fld>
            <a:endParaRPr lang="en-US"/>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17646378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10/10/22</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15188941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10/10/22</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9160520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10/10/22</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7763373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microsoft.com/office/2007/relationships/hdphoto" Target="../media/hdphoto1.wdp"/><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theme" Target="../theme/theme2.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Slide Number Placeholder 5"/>
          <p:cNvSpPr>
            <a:spLocks noGrp="1"/>
          </p:cNvSpPr>
          <p:nvPr>
            <p:ph type="sldNum" sz="quarter" idx="4"/>
          </p:nvPr>
        </p:nvSpPr>
        <p:spPr>
          <a:xfrm>
            <a:off x="11275948" y="6373870"/>
            <a:ext cx="540000" cy="144000"/>
          </a:xfrm>
          <a:prstGeom prst="rect">
            <a:avLst/>
          </a:prstGeom>
        </p:spPr>
        <p:txBody>
          <a:bodyPr vert="horz" lIns="0" tIns="0" rIns="0" bIns="0" rtlCol="0" anchor="b" anchorCtr="0">
            <a:noAutofit/>
          </a:bodyPr>
          <a:lstStyle>
            <a:lvl1pPr algn="r">
              <a:defRPr sz="1000" b="1">
                <a:solidFill>
                  <a:schemeClr val="tx1"/>
                </a:solidFill>
              </a:defRPr>
            </a:lvl1pPr>
          </a:lstStyle>
          <a:p>
            <a:fld id="{0B868178-02AE-42FC-958D-6B8F13B60175}" type="slidenum">
              <a:rPr lang="en-GB" smtClean="0"/>
              <a:pPr/>
              <a:t>‹#›</a:t>
            </a:fld>
            <a:endParaRPr lang="en-GB" dirty="0"/>
          </a:p>
        </p:txBody>
      </p:sp>
      <p:cxnSp>
        <p:nvCxnSpPr>
          <p:cNvPr id="8" name="Straight Connector 7"/>
          <p:cNvCxnSpPr/>
          <p:nvPr userDrawn="1"/>
        </p:nvCxnSpPr>
        <p:spPr>
          <a:xfrm>
            <a:off x="443876" y="6366670"/>
            <a:ext cx="11372072"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Rectangle 8"/>
          <p:cNvSpPr/>
          <p:nvPr userDrawn="1"/>
        </p:nvSpPr>
        <p:spPr>
          <a:xfrm>
            <a:off x="1271508" y="6382660"/>
            <a:ext cx="6552728" cy="400110"/>
          </a:xfrm>
          <a:prstGeom prst="rect">
            <a:avLst/>
          </a:prstGeom>
        </p:spPr>
        <p:txBody>
          <a:bodyPr wrap="square">
            <a:spAutoFit/>
          </a:bodyPr>
          <a:lstStyle/>
          <a:p>
            <a:r>
              <a:rPr lang="en-GB" sz="1000" dirty="0"/>
              <a:t>Anwar Musah</a:t>
            </a:r>
          </a:p>
          <a:p>
            <a:r>
              <a:rPr lang="en-GB" sz="1000" baseline="0" dirty="0"/>
              <a:t>Department of Geography | University College London</a:t>
            </a:r>
            <a:endParaRPr lang="en-GB" sz="1000" dirty="0"/>
          </a:p>
        </p:txBody>
      </p:sp>
      <p:sp>
        <p:nvSpPr>
          <p:cNvPr id="10" name="Rectangle 9"/>
          <p:cNvSpPr/>
          <p:nvPr userDrawn="1"/>
        </p:nvSpPr>
        <p:spPr>
          <a:xfrm>
            <a:off x="407412" y="6382660"/>
            <a:ext cx="809837" cy="246221"/>
          </a:xfrm>
          <a:prstGeom prst="rect">
            <a:avLst/>
          </a:prstGeom>
        </p:spPr>
        <p:txBody>
          <a:bodyPr wrap="none">
            <a:spAutoFit/>
          </a:bodyPr>
          <a:lstStyle/>
          <a:p>
            <a:r>
              <a:rPr lang="en-US" sz="1000" dirty="0"/>
              <a:t>26/09/2022</a:t>
            </a:r>
            <a:endParaRPr lang="en-GB" sz="1000" dirty="0"/>
          </a:p>
        </p:txBody>
      </p:sp>
      <p:grpSp>
        <p:nvGrpSpPr>
          <p:cNvPr id="6" name="Group 5">
            <a:extLst>
              <a:ext uri="{FF2B5EF4-FFF2-40B4-BE49-F238E27FC236}">
                <a16:creationId xmlns:a16="http://schemas.microsoft.com/office/drawing/2014/main" id="{7BDAA3BF-490B-F04A-A2CB-E621585C9A06}"/>
              </a:ext>
            </a:extLst>
          </p:cNvPr>
          <p:cNvGrpSpPr/>
          <p:nvPr userDrawn="1"/>
        </p:nvGrpSpPr>
        <p:grpSpPr>
          <a:xfrm>
            <a:off x="0" y="-2117"/>
            <a:ext cx="12192000" cy="988484"/>
            <a:chOff x="0" y="-1588"/>
            <a:chExt cx="9144000" cy="741363"/>
          </a:xfrm>
          <a:solidFill>
            <a:srgbClr val="D6D2C4"/>
          </a:solidFill>
        </p:grpSpPr>
        <p:sp>
          <p:nvSpPr>
            <p:cNvPr id="11" name="Freeform 5">
              <a:extLst>
                <a:ext uri="{FF2B5EF4-FFF2-40B4-BE49-F238E27FC236}">
                  <a16:creationId xmlns:a16="http://schemas.microsoft.com/office/drawing/2014/main" id="{B61271D3-7DDF-6F43-BB50-A40EB80AAFC3}"/>
                </a:ext>
              </a:extLst>
            </p:cNvPr>
            <p:cNvSpPr>
              <a:spLocks/>
            </p:cNvSpPr>
            <p:nvPr/>
          </p:nvSpPr>
          <p:spPr bwMode="auto">
            <a:xfrm>
              <a:off x="0" y="-1588"/>
              <a:ext cx="9144000" cy="741363"/>
            </a:xfrm>
            <a:custGeom>
              <a:avLst/>
              <a:gdLst>
                <a:gd name="T0" fmla="*/ 0 w 1123"/>
                <a:gd name="T1" fmla="*/ 0 h 90"/>
                <a:gd name="T2" fmla="*/ 0 w 1123"/>
                <a:gd name="T3" fmla="*/ 90 h 90"/>
                <a:gd name="T4" fmla="*/ 957 w 1123"/>
                <a:gd name="T5" fmla="*/ 90 h 90"/>
                <a:gd name="T6" fmla="*/ 955 w 1123"/>
                <a:gd name="T7" fmla="*/ 89 h 90"/>
                <a:gd name="T8" fmla="*/ 949 w 1123"/>
                <a:gd name="T9" fmla="*/ 73 h 90"/>
                <a:gd name="T10" fmla="*/ 949 w 1123"/>
                <a:gd name="T11" fmla="*/ 43 h 90"/>
                <a:gd name="T12" fmla="*/ 966 w 1123"/>
                <a:gd name="T13" fmla="*/ 43 h 90"/>
                <a:gd name="T14" fmla="*/ 966 w 1123"/>
                <a:gd name="T15" fmla="*/ 74 h 90"/>
                <a:gd name="T16" fmla="*/ 967 w 1123"/>
                <a:gd name="T17" fmla="*/ 80 h 90"/>
                <a:gd name="T18" fmla="*/ 973 w 1123"/>
                <a:gd name="T19" fmla="*/ 82 h 90"/>
                <a:gd name="T20" fmla="*/ 978 w 1123"/>
                <a:gd name="T21" fmla="*/ 80 h 90"/>
                <a:gd name="T22" fmla="*/ 980 w 1123"/>
                <a:gd name="T23" fmla="*/ 74 h 90"/>
                <a:gd name="T24" fmla="*/ 980 w 1123"/>
                <a:gd name="T25" fmla="*/ 43 h 90"/>
                <a:gd name="T26" fmla="*/ 996 w 1123"/>
                <a:gd name="T27" fmla="*/ 43 h 90"/>
                <a:gd name="T28" fmla="*/ 996 w 1123"/>
                <a:gd name="T29" fmla="*/ 70 h 90"/>
                <a:gd name="T30" fmla="*/ 990 w 1123"/>
                <a:gd name="T31" fmla="*/ 89 h 90"/>
                <a:gd name="T32" fmla="*/ 988 w 1123"/>
                <a:gd name="T33" fmla="*/ 90 h 90"/>
                <a:gd name="T34" fmla="*/ 1012 w 1123"/>
                <a:gd name="T35" fmla="*/ 90 h 90"/>
                <a:gd name="T36" fmla="*/ 1002 w 1123"/>
                <a:gd name="T37" fmla="*/ 68 h 90"/>
                <a:gd name="T38" fmla="*/ 1028 w 1123"/>
                <a:gd name="T39" fmla="*/ 41 h 90"/>
                <a:gd name="T40" fmla="*/ 1048 w 1123"/>
                <a:gd name="T41" fmla="*/ 49 h 90"/>
                <a:gd name="T42" fmla="*/ 1052 w 1123"/>
                <a:gd name="T43" fmla="*/ 55 h 90"/>
                <a:gd name="T44" fmla="*/ 1039 w 1123"/>
                <a:gd name="T45" fmla="*/ 62 h 90"/>
                <a:gd name="T46" fmla="*/ 1028 w 1123"/>
                <a:gd name="T47" fmla="*/ 53 h 90"/>
                <a:gd name="T48" fmla="*/ 1022 w 1123"/>
                <a:gd name="T49" fmla="*/ 56 h 90"/>
                <a:gd name="T50" fmla="*/ 1018 w 1123"/>
                <a:gd name="T51" fmla="*/ 67 h 90"/>
                <a:gd name="T52" fmla="*/ 1028 w 1123"/>
                <a:gd name="T53" fmla="*/ 82 h 90"/>
                <a:gd name="T54" fmla="*/ 1039 w 1123"/>
                <a:gd name="T55" fmla="*/ 74 h 90"/>
                <a:gd name="T56" fmla="*/ 1052 w 1123"/>
                <a:gd name="T57" fmla="*/ 80 h 90"/>
                <a:gd name="T58" fmla="*/ 1047 w 1123"/>
                <a:gd name="T59" fmla="*/ 87 h 90"/>
                <a:gd name="T60" fmla="*/ 1044 w 1123"/>
                <a:gd name="T61" fmla="*/ 90 h 90"/>
                <a:gd name="T62" fmla="*/ 1059 w 1123"/>
                <a:gd name="T63" fmla="*/ 90 h 90"/>
                <a:gd name="T64" fmla="*/ 1059 w 1123"/>
                <a:gd name="T65" fmla="*/ 43 h 90"/>
                <a:gd name="T66" fmla="*/ 1075 w 1123"/>
                <a:gd name="T67" fmla="*/ 43 h 90"/>
                <a:gd name="T68" fmla="*/ 1075 w 1123"/>
                <a:gd name="T69" fmla="*/ 80 h 90"/>
                <a:gd name="T70" fmla="*/ 1096 w 1123"/>
                <a:gd name="T71" fmla="*/ 80 h 90"/>
                <a:gd name="T72" fmla="*/ 1096 w 1123"/>
                <a:gd name="T73" fmla="*/ 90 h 90"/>
                <a:gd name="T74" fmla="*/ 1123 w 1123"/>
                <a:gd name="T75" fmla="*/ 90 h 90"/>
                <a:gd name="T76" fmla="*/ 1123 w 1123"/>
                <a:gd name="T77" fmla="*/ 0 h 90"/>
                <a:gd name="T78" fmla="*/ 0 w 1123"/>
                <a:gd name="T79"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123" h="90">
                  <a:moveTo>
                    <a:pt x="0" y="0"/>
                  </a:moveTo>
                  <a:cubicBezTo>
                    <a:pt x="0" y="90"/>
                    <a:pt x="0" y="90"/>
                    <a:pt x="0" y="90"/>
                  </a:cubicBezTo>
                  <a:cubicBezTo>
                    <a:pt x="957" y="90"/>
                    <a:pt x="957" y="90"/>
                    <a:pt x="957" y="90"/>
                  </a:cubicBezTo>
                  <a:cubicBezTo>
                    <a:pt x="956" y="90"/>
                    <a:pt x="955" y="89"/>
                    <a:pt x="955" y="89"/>
                  </a:cubicBezTo>
                  <a:cubicBezTo>
                    <a:pt x="950" y="84"/>
                    <a:pt x="950" y="78"/>
                    <a:pt x="949" y="73"/>
                  </a:cubicBezTo>
                  <a:cubicBezTo>
                    <a:pt x="949" y="43"/>
                    <a:pt x="949" y="43"/>
                    <a:pt x="949" y="43"/>
                  </a:cubicBezTo>
                  <a:cubicBezTo>
                    <a:pt x="966" y="43"/>
                    <a:pt x="966" y="43"/>
                    <a:pt x="966" y="43"/>
                  </a:cubicBezTo>
                  <a:cubicBezTo>
                    <a:pt x="966" y="74"/>
                    <a:pt x="966" y="74"/>
                    <a:pt x="966" y="74"/>
                  </a:cubicBezTo>
                  <a:cubicBezTo>
                    <a:pt x="966" y="76"/>
                    <a:pt x="966" y="79"/>
                    <a:pt x="967" y="80"/>
                  </a:cubicBezTo>
                  <a:cubicBezTo>
                    <a:pt x="969" y="82"/>
                    <a:pt x="971" y="82"/>
                    <a:pt x="973" y="82"/>
                  </a:cubicBezTo>
                  <a:cubicBezTo>
                    <a:pt x="975" y="82"/>
                    <a:pt x="977" y="81"/>
                    <a:pt x="978" y="80"/>
                  </a:cubicBezTo>
                  <a:cubicBezTo>
                    <a:pt x="979" y="79"/>
                    <a:pt x="980" y="76"/>
                    <a:pt x="980" y="74"/>
                  </a:cubicBezTo>
                  <a:cubicBezTo>
                    <a:pt x="980" y="43"/>
                    <a:pt x="980" y="43"/>
                    <a:pt x="980" y="43"/>
                  </a:cubicBezTo>
                  <a:cubicBezTo>
                    <a:pt x="996" y="43"/>
                    <a:pt x="996" y="43"/>
                    <a:pt x="996" y="43"/>
                  </a:cubicBezTo>
                  <a:cubicBezTo>
                    <a:pt x="996" y="70"/>
                    <a:pt x="996" y="70"/>
                    <a:pt x="996" y="70"/>
                  </a:cubicBezTo>
                  <a:cubicBezTo>
                    <a:pt x="996" y="75"/>
                    <a:pt x="996" y="83"/>
                    <a:pt x="990" y="89"/>
                  </a:cubicBezTo>
                  <a:cubicBezTo>
                    <a:pt x="989" y="89"/>
                    <a:pt x="989" y="90"/>
                    <a:pt x="988" y="90"/>
                  </a:cubicBezTo>
                  <a:cubicBezTo>
                    <a:pt x="1012" y="90"/>
                    <a:pt x="1012" y="90"/>
                    <a:pt x="1012" y="90"/>
                  </a:cubicBezTo>
                  <a:cubicBezTo>
                    <a:pt x="1005" y="85"/>
                    <a:pt x="1002" y="76"/>
                    <a:pt x="1002" y="68"/>
                  </a:cubicBezTo>
                  <a:cubicBezTo>
                    <a:pt x="1002" y="55"/>
                    <a:pt x="1011" y="41"/>
                    <a:pt x="1028" y="41"/>
                  </a:cubicBezTo>
                  <a:cubicBezTo>
                    <a:pt x="1035" y="41"/>
                    <a:pt x="1043" y="44"/>
                    <a:pt x="1048" y="49"/>
                  </a:cubicBezTo>
                  <a:cubicBezTo>
                    <a:pt x="1050" y="51"/>
                    <a:pt x="1051" y="53"/>
                    <a:pt x="1052" y="55"/>
                  </a:cubicBezTo>
                  <a:cubicBezTo>
                    <a:pt x="1039" y="62"/>
                    <a:pt x="1039" y="62"/>
                    <a:pt x="1039" y="62"/>
                  </a:cubicBezTo>
                  <a:cubicBezTo>
                    <a:pt x="1038" y="59"/>
                    <a:pt x="1035" y="53"/>
                    <a:pt x="1028" y="53"/>
                  </a:cubicBezTo>
                  <a:cubicBezTo>
                    <a:pt x="1025" y="53"/>
                    <a:pt x="1023" y="55"/>
                    <a:pt x="1022" y="56"/>
                  </a:cubicBezTo>
                  <a:cubicBezTo>
                    <a:pt x="1018" y="60"/>
                    <a:pt x="1018" y="65"/>
                    <a:pt x="1018" y="67"/>
                  </a:cubicBezTo>
                  <a:cubicBezTo>
                    <a:pt x="1018" y="75"/>
                    <a:pt x="1021" y="82"/>
                    <a:pt x="1028" y="82"/>
                  </a:cubicBezTo>
                  <a:cubicBezTo>
                    <a:pt x="1036" y="82"/>
                    <a:pt x="1038" y="75"/>
                    <a:pt x="1039" y="74"/>
                  </a:cubicBezTo>
                  <a:cubicBezTo>
                    <a:pt x="1052" y="80"/>
                    <a:pt x="1052" y="80"/>
                    <a:pt x="1052" y="80"/>
                  </a:cubicBezTo>
                  <a:cubicBezTo>
                    <a:pt x="1051" y="83"/>
                    <a:pt x="1050" y="85"/>
                    <a:pt x="1047" y="87"/>
                  </a:cubicBezTo>
                  <a:cubicBezTo>
                    <a:pt x="1046" y="88"/>
                    <a:pt x="1045" y="89"/>
                    <a:pt x="1044" y="90"/>
                  </a:cubicBezTo>
                  <a:cubicBezTo>
                    <a:pt x="1059" y="90"/>
                    <a:pt x="1059" y="90"/>
                    <a:pt x="1059" y="90"/>
                  </a:cubicBezTo>
                  <a:cubicBezTo>
                    <a:pt x="1059" y="43"/>
                    <a:pt x="1059" y="43"/>
                    <a:pt x="1059" y="43"/>
                  </a:cubicBezTo>
                  <a:cubicBezTo>
                    <a:pt x="1075" y="43"/>
                    <a:pt x="1075" y="43"/>
                    <a:pt x="1075" y="43"/>
                  </a:cubicBezTo>
                  <a:cubicBezTo>
                    <a:pt x="1075" y="80"/>
                    <a:pt x="1075" y="80"/>
                    <a:pt x="1075" y="80"/>
                  </a:cubicBezTo>
                  <a:cubicBezTo>
                    <a:pt x="1096" y="80"/>
                    <a:pt x="1096" y="80"/>
                    <a:pt x="1096" y="80"/>
                  </a:cubicBezTo>
                  <a:cubicBezTo>
                    <a:pt x="1096" y="90"/>
                    <a:pt x="1096" y="90"/>
                    <a:pt x="1096" y="90"/>
                  </a:cubicBezTo>
                  <a:cubicBezTo>
                    <a:pt x="1123" y="90"/>
                    <a:pt x="1123" y="90"/>
                    <a:pt x="1123" y="90"/>
                  </a:cubicBezTo>
                  <a:cubicBezTo>
                    <a:pt x="1123" y="0"/>
                    <a:pt x="1123" y="0"/>
                    <a:pt x="1123" y="0"/>
                  </a:cubicBezTo>
                  <a:lnTo>
                    <a:pt x="0" y="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sz="2400"/>
            </a:p>
          </p:txBody>
        </p:sp>
        <p:pic>
          <p:nvPicPr>
            <p:cNvPr id="12" name="Picture 11">
              <a:extLst>
                <a:ext uri="{FF2B5EF4-FFF2-40B4-BE49-F238E27FC236}">
                  <a16:creationId xmlns:a16="http://schemas.microsoft.com/office/drawing/2014/main" id="{5434D1C0-E761-1A47-8DBA-F01E27D73688}"/>
                </a:ext>
              </a:extLst>
            </p:cNvPr>
            <p:cNvPicPr>
              <a:picLocks noChangeAspect="1"/>
            </p:cNvPicPr>
            <p:nvPr/>
          </p:nvPicPr>
          <p:blipFill>
            <a:blip r:embed="rId15">
              <a:extLst>
                <a:ext uri="{BEBA8EAE-BF5A-486C-A8C5-ECC9F3942E4B}">
                  <a14:imgProps xmlns:a14="http://schemas.microsoft.com/office/drawing/2010/main">
                    <a14:imgLayer r:embed="rId16">
                      <a14:imgEffect>
                        <a14:brightnessContrast bright="100000"/>
                      </a14:imgEffect>
                    </a14:imgLayer>
                  </a14:imgProps>
                </a:ext>
                <a:ext uri="{28A0092B-C50C-407E-A947-70E740481C1C}">
                  <a14:useLocalDpi xmlns:a14="http://schemas.microsoft.com/office/drawing/2010/main" val="0"/>
                </a:ext>
              </a:extLst>
            </a:blip>
            <a:stretch>
              <a:fillRect/>
            </a:stretch>
          </p:blipFill>
          <p:spPr>
            <a:xfrm flipH="1">
              <a:off x="7524000" y="360000"/>
              <a:ext cx="147064" cy="172800"/>
            </a:xfrm>
            <a:prstGeom prst="rect">
              <a:avLst/>
            </a:prstGeom>
            <a:noFill/>
          </p:spPr>
        </p:pic>
      </p:grpSp>
      <p:sp>
        <p:nvSpPr>
          <p:cNvPr id="13" name="Text Placeholder 6">
            <a:extLst>
              <a:ext uri="{FF2B5EF4-FFF2-40B4-BE49-F238E27FC236}">
                <a16:creationId xmlns:a16="http://schemas.microsoft.com/office/drawing/2014/main" id="{DF6B7FAD-114F-BE45-98FE-B3374CB38F71}"/>
              </a:ext>
            </a:extLst>
          </p:cNvPr>
          <p:cNvSpPr txBox="1">
            <a:spLocks/>
          </p:cNvSpPr>
          <p:nvPr userDrawn="1"/>
        </p:nvSpPr>
        <p:spPr>
          <a:xfrm>
            <a:off x="288000" y="288000"/>
            <a:ext cx="7318611" cy="390725"/>
          </a:xfrm>
        </p:spPr>
        <p:txBody>
          <a:bodyPr lIns="0" tIns="0" rIns="0" bIns="0">
            <a:noAutofit/>
          </a:bodyPr>
          <a:lstStyle>
            <a:lvl1pPr marL="0" indent="0" algn="l" defTabSz="914400" rtl="0" eaLnBrk="1" latinLnBrk="0" hangingPunct="1">
              <a:lnSpc>
                <a:spcPct val="80000"/>
              </a:lnSpc>
              <a:spcBef>
                <a:spcPts val="1000"/>
              </a:spcBef>
              <a:buFont typeface="Arial"/>
              <a:buNone/>
              <a:defRPr sz="1467" kern="1200" baseline="0">
                <a:solidFill>
                  <a:schemeClr val="bg1"/>
                </a:solidFill>
                <a:latin typeface="+mn-lt"/>
                <a:ea typeface="+mn-ea"/>
                <a:cs typeface="+mn-cs"/>
              </a:defRPr>
            </a:lvl1pPr>
            <a:lvl2pPr marL="0" indent="0" algn="l" defTabSz="914400" rtl="0" eaLnBrk="1" latinLnBrk="0" hangingPunct="1">
              <a:lnSpc>
                <a:spcPct val="80000"/>
              </a:lnSpc>
              <a:spcBef>
                <a:spcPts val="500"/>
              </a:spcBef>
              <a:buFont typeface="Arial"/>
              <a:buNone/>
              <a:defRPr sz="1467" kern="1200">
                <a:solidFill>
                  <a:schemeClr val="bg1"/>
                </a:solidFill>
                <a:latin typeface="+mn-lt"/>
                <a:ea typeface="+mn-ea"/>
                <a:cs typeface="+mn-cs"/>
              </a:defRPr>
            </a:lvl2pPr>
            <a:lvl3pPr marL="0" indent="0" algn="l" defTabSz="914400" rtl="0" eaLnBrk="1" latinLnBrk="0" hangingPunct="1">
              <a:lnSpc>
                <a:spcPct val="90000"/>
              </a:lnSpc>
              <a:spcBef>
                <a:spcPts val="500"/>
              </a:spcBef>
              <a:buFont typeface="Arial"/>
              <a:buNone/>
              <a:defRPr sz="1467" kern="1200">
                <a:solidFill>
                  <a:schemeClr val="tx1"/>
                </a:solidFill>
                <a:latin typeface="+mn-lt"/>
                <a:ea typeface="+mn-ea"/>
                <a:cs typeface="+mn-cs"/>
              </a:defRPr>
            </a:lvl3pPr>
            <a:lvl4pPr marL="0" indent="0" algn="l" defTabSz="914400" rtl="0" eaLnBrk="1" latinLnBrk="0" hangingPunct="1">
              <a:lnSpc>
                <a:spcPct val="90000"/>
              </a:lnSpc>
              <a:spcBef>
                <a:spcPts val="500"/>
              </a:spcBef>
              <a:buFont typeface="Arial"/>
              <a:buNone/>
              <a:defRPr sz="1467" kern="1200">
                <a:solidFill>
                  <a:schemeClr val="tx1"/>
                </a:solidFill>
                <a:latin typeface="+mn-lt"/>
                <a:ea typeface="+mn-ea"/>
                <a:cs typeface="+mn-cs"/>
              </a:defRPr>
            </a:lvl4pPr>
            <a:lvl5pPr marL="0" indent="0" algn="l" defTabSz="914400" rtl="0" eaLnBrk="1" latinLnBrk="0" hangingPunct="1">
              <a:lnSpc>
                <a:spcPct val="90000"/>
              </a:lnSpc>
              <a:spcBef>
                <a:spcPts val="500"/>
              </a:spcBef>
              <a:buFont typeface="Arial"/>
              <a:buNone/>
              <a:defRPr sz="1467"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a:t>Department of Geography</a:t>
            </a:r>
            <a:endParaRPr lang="en-US" dirty="0"/>
          </a:p>
        </p:txBody>
      </p:sp>
    </p:spTree>
    <p:extLst>
      <p:ext uri="{BB962C8B-B14F-4D97-AF65-F5344CB8AC3E}">
        <p14:creationId xmlns:p14="http://schemas.microsoft.com/office/powerpoint/2010/main" val="10125771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72" r:id="rId12"/>
    <p:sldLayoutId id="2147483674"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0291113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a.musah@ucl.ac.uk" TargetMode="External"/><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customXml" Target="../ink/ink137.xml"/><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customXml" Target="../ink/ink138.xml"/><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customXml" Target="../ink/ink139.xml"/><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customXml" Target="../ink/ink140.xml"/><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customXml" Target="../ink/ink141.xml"/><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customXml" Target="../ink/ink142.xml"/><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customXml" Target="../ink/ink143.xml"/><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customXml" Target="../ink/ink144.xml"/><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0.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13.xml"/><Relationship Id="rId4" Type="http://schemas.openxmlformats.org/officeDocument/2006/relationships/hyperlink" Target="https://doi.org/10.1016/j.apgeog.2019.102126"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13.xml"/><Relationship Id="rId4" Type="http://schemas.openxmlformats.org/officeDocument/2006/relationships/hyperlink" Target="https://doi.org/10.1016/j.apgeog.2019.102126" TargetMode="Externa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9.xml"/><Relationship Id="rId1" Type="http://schemas.openxmlformats.org/officeDocument/2006/relationships/slideLayout" Target="../slideLayouts/slideLayout20.xml"/><Relationship Id="rId4" Type="http://schemas.openxmlformats.org/officeDocument/2006/relationships/hyperlink" Target="https://mgimond.github.io/Spatial/introGIS.html" TargetMode="External"/></Relationships>
</file>

<file path=ppt/slides/_rels/slide27.xml.rels><?xml version="1.0" encoding="UTF-8" standalone="yes"?>
<Relationships xmlns="http://schemas.openxmlformats.org/package/2006/relationships"><Relationship Id="rId3" Type="http://schemas.openxmlformats.org/officeDocument/2006/relationships/hyperlink" Target="https://mgimond.github.io/Spatial/introGIS.html" TargetMode="External"/><Relationship Id="rId2" Type="http://schemas.openxmlformats.org/officeDocument/2006/relationships/image" Target="../media/image12.png"/><Relationship Id="rId1" Type="http://schemas.openxmlformats.org/officeDocument/2006/relationships/slideLayout" Target="../slideLayouts/slideLayout20.xml"/></Relationships>
</file>

<file path=ppt/slides/_rels/slide28.xml.rels><?xml version="1.0" encoding="UTF-8" standalone="yes"?>
<Relationships xmlns="http://schemas.openxmlformats.org/package/2006/relationships"><Relationship Id="rId3" Type="http://schemas.openxmlformats.org/officeDocument/2006/relationships/hyperlink" Target="https://mgimond.github.io/Spatial/introGIS.html" TargetMode="External"/><Relationship Id="rId2" Type="http://schemas.openxmlformats.org/officeDocument/2006/relationships/image" Target="../media/image13.png"/><Relationship Id="rId1" Type="http://schemas.openxmlformats.org/officeDocument/2006/relationships/slideLayout" Target="../slideLayouts/slideLayout20.xml"/></Relationships>
</file>

<file path=ppt/slides/_rels/slide29.xml.rels><?xml version="1.0" encoding="UTF-8" standalone="yes"?>
<Relationships xmlns="http://schemas.openxmlformats.org/package/2006/relationships"><Relationship Id="rId3" Type="http://schemas.openxmlformats.org/officeDocument/2006/relationships/hyperlink" Target="https://pro.arcgis.com/en/pro-app/latest/tool-reference/data-management/dissolve.htm" TargetMode="External"/><Relationship Id="rId2" Type="http://schemas.openxmlformats.org/officeDocument/2006/relationships/image" Target="../media/image14.png"/><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s://cran.r-project.org/web/packages/geofi/readme/README.html" TargetMode="External"/><Relationship Id="rId1" Type="http://schemas.openxmlformats.org/officeDocument/2006/relationships/slideLayout" Target="../slideLayouts/slideLayout20.xml"/><Relationship Id="rId4" Type="http://schemas.openxmlformats.org/officeDocument/2006/relationships/image" Target="../media/image16.png"/></Relationships>
</file>

<file path=ppt/slides/_rels/slide31.xml.rels><?xml version="1.0" encoding="UTF-8" standalone="yes"?>
<Relationships xmlns="http://schemas.openxmlformats.org/package/2006/relationships"><Relationship Id="rId3" Type="http://schemas.openxmlformats.org/officeDocument/2006/relationships/hyperlink" Target="https://pro.arcgis.com/en/pro-app/latest/tool-reference/analysis/buffer.htm" TargetMode="External"/><Relationship Id="rId2" Type="http://schemas.openxmlformats.org/officeDocument/2006/relationships/image" Target="../media/image17.png"/><Relationship Id="rId1" Type="http://schemas.openxmlformats.org/officeDocument/2006/relationships/slideLayout" Target="../slideLayouts/slideLayout20.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6" Type="http://schemas.openxmlformats.org/officeDocument/2006/relationships/customXml" Target="../ink/ink156.xml"/><Relationship Id="rId21" Type="http://schemas.openxmlformats.org/officeDocument/2006/relationships/image" Target="../media/image22.png"/><Relationship Id="rId42" Type="http://schemas.openxmlformats.org/officeDocument/2006/relationships/customXml" Target="../ink/ink168.xml"/><Relationship Id="rId47" Type="http://schemas.openxmlformats.org/officeDocument/2006/relationships/customXml" Target="../ink/ink173.xml"/><Relationship Id="rId63" Type="http://schemas.openxmlformats.org/officeDocument/2006/relationships/customXml" Target="../ink/ink189.xml"/><Relationship Id="rId68" Type="http://schemas.openxmlformats.org/officeDocument/2006/relationships/customXml" Target="../ink/ink194.xml"/><Relationship Id="rId16" Type="http://schemas.openxmlformats.org/officeDocument/2006/relationships/customXml" Target="../ink/ink151.xml"/><Relationship Id="rId11" Type="http://schemas.openxmlformats.org/officeDocument/2006/relationships/image" Target="../media/image170.png"/><Relationship Id="rId24" Type="http://schemas.openxmlformats.org/officeDocument/2006/relationships/customXml" Target="../ink/ink155.xml"/><Relationship Id="rId32" Type="http://schemas.openxmlformats.org/officeDocument/2006/relationships/image" Target="../media/image28.png"/><Relationship Id="rId37" Type="http://schemas.openxmlformats.org/officeDocument/2006/relationships/customXml" Target="../ink/ink163.xml"/><Relationship Id="rId40" Type="http://schemas.openxmlformats.org/officeDocument/2006/relationships/customXml" Target="../ink/ink166.xml"/><Relationship Id="rId45" Type="http://schemas.openxmlformats.org/officeDocument/2006/relationships/customXml" Target="../ink/ink171.xml"/><Relationship Id="rId53" Type="http://schemas.openxmlformats.org/officeDocument/2006/relationships/customXml" Target="../ink/ink179.xml"/><Relationship Id="rId58" Type="http://schemas.openxmlformats.org/officeDocument/2006/relationships/customXml" Target="../ink/ink184.xml"/><Relationship Id="rId66" Type="http://schemas.openxmlformats.org/officeDocument/2006/relationships/customXml" Target="../ink/ink192.xml"/><Relationship Id="rId74" Type="http://schemas.openxmlformats.org/officeDocument/2006/relationships/customXml" Target="../ink/ink200.xml"/><Relationship Id="rId5" Type="http://schemas.openxmlformats.org/officeDocument/2006/relationships/image" Target="../media/image140.png"/><Relationship Id="rId61" Type="http://schemas.openxmlformats.org/officeDocument/2006/relationships/customXml" Target="../ink/ink187.xml"/><Relationship Id="rId19" Type="http://schemas.openxmlformats.org/officeDocument/2006/relationships/image" Target="../media/image21.png"/><Relationship Id="rId14" Type="http://schemas.openxmlformats.org/officeDocument/2006/relationships/customXml" Target="../ink/ink150.xml"/><Relationship Id="rId22" Type="http://schemas.openxmlformats.org/officeDocument/2006/relationships/customXml" Target="../ink/ink154.xml"/><Relationship Id="rId27" Type="http://schemas.openxmlformats.org/officeDocument/2006/relationships/image" Target="../media/image25.png"/><Relationship Id="rId30" Type="http://schemas.openxmlformats.org/officeDocument/2006/relationships/image" Target="../media/image27.png"/><Relationship Id="rId35" Type="http://schemas.openxmlformats.org/officeDocument/2006/relationships/customXml" Target="../ink/ink161.xml"/><Relationship Id="rId43" Type="http://schemas.openxmlformats.org/officeDocument/2006/relationships/customXml" Target="../ink/ink169.xml"/><Relationship Id="rId48" Type="http://schemas.openxmlformats.org/officeDocument/2006/relationships/customXml" Target="../ink/ink174.xml"/><Relationship Id="rId56" Type="http://schemas.openxmlformats.org/officeDocument/2006/relationships/customXml" Target="../ink/ink182.xml"/><Relationship Id="rId64" Type="http://schemas.openxmlformats.org/officeDocument/2006/relationships/customXml" Target="../ink/ink190.xml"/><Relationship Id="rId69" Type="http://schemas.openxmlformats.org/officeDocument/2006/relationships/customXml" Target="../ink/ink195.xml"/><Relationship Id="rId77" Type="http://schemas.openxmlformats.org/officeDocument/2006/relationships/customXml" Target="../ink/ink203.xml"/><Relationship Id="rId8" Type="http://schemas.openxmlformats.org/officeDocument/2006/relationships/customXml" Target="../ink/ink147.xml"/><Relationship Id="rId51" Type="http://schemas.openxmlformats.org/officeDocument/2006/relationships/customXml" Target="../ink/ink177.xml"/><Relationship Id="rId72" Type="http://schemas.openxmlformats.org/officeDocument/2006/relationships/customXml" Target="../ink/ink198.xml"/><Relationship Id="rId3" Type="http://schemas.openxmlformats.org/officeDocument/2006/relationships/image" Target="../media/image20.png"/><Relationship Id="rId12" Type="http://schemas.openxmlformats.org/officeDocument/2006/relationships/customXml" Target="../ink/ink149.xml"/><Relationship Id="rId17" Type="http://schemas.openxmlformats.org/officeDocument/2006/relationships/image" Target="../media/image200.png"/><Relationship Id="rId25" Type="http://schemas.openxmlformats.org/officeDocument/2006/relationships/image" Target="../media/image24.png"/><Relationship Id="rId33" Type="http://schemas.openxmlformats.org/officeDocument/2006/relationships/customXml" Target="../ink/ink159.xml"/><Relationship Id="rId38" Type="http://schemas.openxmlformats.org/officeDocument/2006/relationships/customXml" Target="../ink/ink164.xml"/><Relationship Id="rId46" Type="http://schemas.openxmlformats.org/officeDocument/2006/relationships/customXml" Target="../ink/ink172.xml"/><Relationship Id="rId59" Type="http://schemas.openxmlformats.org/officeDocument/2006/relationships/customXml" Target="../ink/ink185.xml"/><Relationship Id="rId67" Type="http://schemas.openxmlformats.org/officeDocument/2006/relationships/customXml" Target="../ink/ink193.xml"/><Relationship Id="rId20" Type="http://schemas.openxmlformats.org/officeDocument/2006/relationships/customXml" Target="../ink/ink153.xml"/><Relationship Id="rId41" Type="http://schemas.openxmlformats.org/officeDocument/2006/relationships/customXml" Target="../ink/ink167.xml"/><Relationship Id="rId54" Type="http://schemas.openxmlformats.org/officeDocument/2006/relationships/customXml" Target="../ink/ink180.xml"/><Relationship Id="rId62" Type="http://schemas.openxmlformats.org/officeDocument/2006/relationships/customXml" Target="../ink/ink188.xml"/><Relationship Id="rId70" Type="http://schemas.openxmlformats.org/officeDocument/2006/relationships/customXml" Target="../ink/ink196.xml"/><Relationship Id="rId75" Type="http://schemas.openxmlformats.org/officeDocument/2006/relationships/customXml" Target="../ink/ink201.xml"/><Relationship Id="rId1" Type="http://schemas.openxmlformats.org/officeDocument/2006/relationships/slideLayout" Target="../slideLayouts/slideLayout7.xml"/><Relationship Id="rId6" Type="http://schemas.openxmlformats.org/officeDocument/2006/relationships/customXml" Target="../ink/ink146.xml"/><Relationship Id="rId15" Type="http://schemas.openxmlformats.org/officeDocument/2006/relationships/image" Target="../media/image190.png"/><Relationship Id="rId23" Type="http://schemas.openxmlformats.org/officeDocument/2006/relationships/image" Target="../media/image23.png"/><Relationship Id="rId28" Type="http://schemas.openxmlformats.org/officeDocument/2006/relationships/image" Target="../media/image26.png"/><Relationship Id="rId36" Type="http://schemas.openxmlformats.org/officeDocument/2006/relationships/customXml" Target="../ink/ink162.xml"/><Relationship Id="rId49" Type="http://schemas.openxmlformats.org/officeDocument/2006/relationships/customXml" Target="../ink/ink175.xml"/><Relationship Id="rId57" Type="http://schemas.openxmlformats.org/officeDocument/2006/relationships/customXml" Target="../ink/ink183.xml"/><Relationship Id="rId10" Type="http://schemas.openxmlformats.org/officeDocument/2006/relationships/customXml" Target="../ink/ink148.xml"/><Relationship Id="rId31" Type="http://schemas.openxmlformats.org/officeDocument/2006/relationships/customXml" Target="../ink/ink158.xml"/><Relationship Id="rId44" Type="http://schemas.openxmlformats.org/officeDocument/2006/relationships/customXml" Target="../ink/ink170.xml"/><Relationship Id="rId52" Type="http://schemas.openxmlformats.org/officeDocument/2006/relationships/customXml" Target="../ink/ink178.xml"/><Relationship Id="rId60" Type="http://schemas.openxmlformats.org/officeDocument/2006/relationships/customXml" Target="../ink/ink186.xml"/><Relationship Id="rId65" Type="http://schemas.openxmlformats.org/officeDocument/2006/relationships/customXml" Target="../ink/ink191.xml"/><Relationship Id="rId73" Type="http://schemas.openxmlformats.org/officeDocument/2006/relationships/customXml" Target="../ink/ink199.xml"/><Relationship Id="rId4" Type="http://schemas.openxmlformats.org/officeDocument/2006/relationships/customXml" Target="../ink/ink145.xml"/><Relationship Id="rId9" Type="http://schemas.openxmlformats.org/officeDocument/2006/relationships/image" Target="../media/image160.png"/><Relationship Id="rId13" Type="http://schemas.openxmlformats.org/officeDocument/2006/relationships/image" Target="../media/image180.png"/><Relationship Id="rId18" Type="http://schemas.openxmlformats.org/officeDocument/2006/relationships/customXml" Target="../ink/ink152.xml"/><Relationship Id="rId39" Type="http://schemas.openxmlformats.org/officeDocument/2006/relationships/customXml" Target="../ink/ink165.xml"/><Relationship Id="rId34" Type="http://schemas.openxmlformats.org/officeDocument/2006/relationships/customXml" Target="../ink/ink160.xml"/><Relationship Id="rId50" Type="http://schemas.openxmlformats.org/officeDocument/2006/relationships/customXml" Target="../ink/ink176.xml"/><Relationship Id="rId55" Type="http://schemas.openxmlformats.org/officeDocument/2006/relationships/customXml" Target="../ink/ink181.xml"/><Relationship Id="rId76" Type="http://schemas.openxmlformats.org/officeDocument/2006/relationships/customXml" Target="../ink/ink202.xml"/><Relationship Id="rId7" Type="http://schemas.openxmlformats.org/officeDocument/2006/relationships/image" Target="../media/image150.png"/><Relationship Id="rId71" Type="http://schemas.openxmlformats.org/officeDocument/2006/relationships/customXml" Target="../ink/ink197.xml"/><Relationship Id="rId2" Type="http://schemas.openxmlformats.org/officeDocument/2006/relationships/image" Target="../media/image19.png"/><Relationship Id="rId29" Type="http://schemas.openxmlformats.org/officeDocument/2006/relationships/customXml" Target="../ink/ink157.xml"/></Relationships>
</file>

<file path=ppt/slides/_rels/slide3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6" Type="http://schemas.openxmlformats.org/officeDocument/2006/relationships/customXml" Target="../ink/ink21.xml"/><Relationship Id="rId21" Type="http://schemas.openxmlformats.org/officeDocument/2006/relationships/customXml" Target="../ink/ink16.xml"/><Relationship Id="rId42" Type="http://schemas.openxmlformats.org/officeDocument/2006/relationships/customXml" Target="../ink/ink35.xml"/><Relationship Id="rId47" Type="http://schemas.openxmlformats.org/officeDocument/2006/relationships/image" Target="../media/image8.png"/><Relationship Id="rId63" Type="http://schemas.openxmlformats.org/officeDocument/2006/relationships/customXml" Target="../ink/ink55.xml"/><Relationship Id="rId68" Type="http://schemas.openxmlformats.org/officeDocument/2006/relationships/customXml" Target="../ink/ink60.xml"/><Relationship Id="rId2" Type="http://schemas.openxmlformats.org/officeDocument/2006/relationships/notesSlide" Target="../notesSlides/notesSlide7.xml"/><Relationship Id="rId16" Type="http://schemas.openxmlformats.org/officeDocument/2006/relationships/customXml" Target="../ink/ink11.xml"/><Relationship Id="rId29" Type="http://schemas.openxmlformats.org/officeDocument/2006/relationships/customXml" Target="../ink/ink24.xml"/><Relationship Id="rId11" Type="http://schemas.openxmlformats.org/officeDocument/2006/relationships/customXml" Target="../ink/ink6.xml"/><Relationship Id="rId24" Type="http://schemas.openxmlformats.org/officeDocument/2006/relationships/customXml" Target="../ink/ink19.xml"/><Relationship Id="rId32" Type="http://schemas.openxmlformats.org/officeDocument/2006/relationships/image" Target="../media/image7.png"/><Relationship Id="rId37" Type="http://schemas.openxmlformats.org/officeDocument/2006/relationships/customXml" Target="../ink/ink30.xml"/><Relationship Id="rId40" Type="http://schemas.openxmlformats.org/officeDocument/2006/relationships/customXml" Target="../ink/ink33.xml"/><Relationship Id="rId45" Type="http://schemas.openxmlformats.org/officeDocument/2006/relationships/customXml" Target="../ink/ink38.xml"/><Relationship Id="rId53" Type="http://schemas.openxmlformats.org/officeDocument/2006/relationships/customXml" Target="../ink/ink45.xml"/><Relationship Id="rId58" Type="http://schemas.openxmlformats.org/officeDocument/2006/relationships/customXml" Target="../ink/ink50.xml"/><Relationship Id="rId66" Type="http://schemas.openxmlformats.org/officeDocument/2006/relationships/customXml" Target="../ink/ink58.xml"/><Relationship Id="rId74" Type="http://schemas.openxmlformats.org/officeDocument/2006/relationships/customXml" Target="../ink/ink66.xml"/><Relationship Id="rId5" Type="http://schemas.openxmlformats.org/officeDocument/2006/relationships/image" Target="../media/image4.png"/><Relationship Id="rId61" Type="http://schemas.openxmlformats.org/officeDocument/2006/relationships/customXml" Target="../ink/ink53.xml"/><Relationship Id="rId19" Type="http://schemas.openxmlformats.org/officeDocument/2006/relationships/customXml" Target="../ink/ink14.xml"/><Relationship Id="rId14" Type="http://schemas.openxmlformats.org/officeDocument/2006/relationships/customXml" Target="../ink/ink9.xml"/><Relationship Id="rId22" Type="http://schemas.openxmlformats.org/officeDocument/2006/relationships/customXml" Target="../ink/ink17.xml"/><Relationship Id="rId27" Type="http://schemas.openxmlformats.org/officeDocument/2006/relationships/customXml" Target="../ink/ink22.xml"/><Relationship Id="rId30" Type="http://schemas.openxmlformats.org/officeDocument/2006/relationships/image" Target="../media/image6.png"/><Relationship Id="rId35" Type="http://schemas.openxmlformats.org/officeDocument/2006/relationships/customXml" Target="../ink/ink28.xml"/><Relationship Id="rId43" Type="http://schemas.openxmlformats.org/officeDocument/2006/relationships/customXml" Target="../ink/ink36.xml"/><Relationship Id="rId48" Type="http://schemas.openxmlformats.org/officeDocument/2006/relationships/customXml" Target="../ink/ink40.xml"/><Relationship Id="rId56" Type="http://schemas.openxmlformats.org/officeDocument/2006/relationships/customXml" Target="../ink/ink48.xml"/><Relationship Id="rId64" Type="http://schemas.openxmlformats.org/officeDocument/2006/relationships/customXml" Target="../ink/ink56.xml"/><Relationship Id="rId69" Type="http://schemas.openxmlformats.org/officeDocument/2006/relationships/customXml" Target="../ink/ink61.xml"/><Relationship Id="rId8" Type="http://schemas.openxmlformats.org/officeDocument/2006/relationships/image" Target="../media/image5.png"/><Relationship Id="rId51" Type="http://schemas.openxmlformats.org/officeDocument/2006/relationships/customXml" Target="../ink/ink43.xml"/><Relationship Id="rId72" Type="http://schemas.openxmlformats.org/officeDocument/2006/relationships/customXml" Target="../ink/ink64.xml"/><Relationship Id="rId3" Type="http://schemas.openxmlformats.org/officeDocument/2006/relationships/image" Target="../media/image5.jpeg"/><Relationship Id="rId12" Type="http://schemas.openxmlformats.org/officeDocument/2006/relationships/customXml" Target="../ink/ink7.xml"/><Relationship Id="rId17" Type="http://schemas.openxmlformats.org/officeDocument/2006/relationships/customXml" Target="../ink/ink12.xml"/><Relationship Id="rId25" Type="http://schemas.openxmlformats.org/officeDocument/2006/relationships/customXml" Target="../ink/ink20.xml"/><Relationship Id="rId33" Type="http://schemas.openxmlformats.org/officeDocument/2006/relationships/customXml" Target="../ink/ink26.xml"/><Relationship Id="rId38" Type="http://schemas.openxmlformats.org/officeDocument/2006/relationships/customXml" Target="../ink/ink31.xml"/><Relationship Id="rId46" Type="http://schemas.openxmlformats.org/officeDocument/2006/relationships/customXml" Target="../ink/ink39.xml"/><Relationship Id="rId59" Type="http://schemas.openxmlformats.org/officeDocument/2006/relationships/customXml" Target="../ink/ink51.xml"/><Relationship Id="rId67" Type="http://schemas.openxmlformats.org/officeDocument/2006/relationships/customXml" Target="../ink/ink59.xml"/><Relationship Id="rId20" Type="http://schemas.openxmlformats.org/officeDocument/2006/relationships/customXml" Target="../ink/ink15.xml"/><Relationship Id="rId41" Type="http://schemas.openxmlformats.org/officeDocument/2006/relationships/customXml" Target="../ink/ink34.xml"/><Relationship Id="rId54" Type="http://schemas.openxmlformats.org/officeDocument/2006/relationships/customXml" Target="../ink/ink46.xml"/><Relationship Id="rId62" Type="http://schemas.openxmlformats.org/officeDocument/2006/relationships/customXml" Target="../ink/ink54.xml"/><Relationship Id="rId70" Type="http://schemas.openxmlformats.org/officeDocument/2006/relationships/customXml" Target="../ink/ink62.xml"/><Relationship Id="rId75" Type="http://schemas.openxmlformats.org/officeDocument/2006/relationships/customXml" Target="../ink/ink67.xml"/><Relationship Id="rId1" Type="http://schemas.openxmlformats.org/officeDocument/2006/relationships/slideLayout" Target="../slideLayouts/slideLayout13.xml"/><Relationship Id="rId6" Type="http://schemas.openxmlformats.org/officeDocument/2006/relationships/customXml" Target="../ink/ink2.xml"/><Relationship Id="rId15" Type="http://schemas.openxmlformats.org/officeDocument/2006/relationships/customXml" Target="../ink/ink10.xml"/><Relationship Id="rId23" Type="http://schemas.openxmlformats.org/officeDocument/2006/relationships/customXml" Target="../ink/ink18.xml"/><Relationship Id="rId28" Type="http://schemas.openxmlformats.org/officeDocument/2006/relationships/customXml" Target="../ink/ink23.xml"/><Relationship Id="rId36" Type="http://schemas.openxmlformats.org/officeDocument/2006/relationships/customXml" Target="../ink/ink29.xml"/><Relationship Id="rId49" Type="http://schemas.openxmlformats.org/officeDocument/2006/relationships/customXml" Target="../ink/ink41.xml"/><Relationship Id="rId57" Type="http://schemas.openxmlformats.org/officeDocument/2006/relationships/customXml" Target="../ink/ink49.xml"/><Relationship Id="rId10" Type="http://schemas.openxmlformats.org/officeDocument/2006/relationships/customXml" Target="../ink/ink5.xml"/><Relationship Id="rId31" Type="http://schemas.openxmlformats.org/officeDocument/2006/relationships/customXml" Target="../ink/ink25.xml"/><Relationship Id="rId44" Type="http://schemas.openxmlformats.org/officeDocument/2006/relationships/customXml" Target="../ink/ink37.xml"/><Relationship Id="rId52" Type="http://schemas.openxmlformats.org/officeDocument/2006/relationships/customXml" Target="../ink/ink44.xml"/><Relationship Id="rId60" Type="http://schemas.openxmlformats.org/officeDocument/2006/relationships/customXml" Target="../ink/ink52.xml"/><Relationship Id="rId65" Type="http://schemas.openxmlformats.org/officeDocument/2006/relationships/customXml" Target="../ink/ink57.xml"/><Relationship Id="rId73" Type="http://schemas.openxmlformats.org/officeDocument/2006/relationships/customXml" Target="../ink/ink65.xml"/><Relationship Id="rId4" Type="http://schemas.openxmlformats.org/officeDocument/2006/relationships/customXml" Target="../ink/ink1.xml"/><Relationship Id="rId9" Type="http://schemas.openxmlformats.org/officeDocument/2006/relationships/customXml" Target="../ink/ink4.xml"/><Relationship Id="rId13" Type="http://schemas.openxmlformats.org/officeDocument/2006/relationships/customXml" Target="../ink/ink8.xml"/><Relationship Id="rId18" Type="http://schemas.openxmlformats.org/officeDocument/2006/relationships/customXml" Target="../ink/ink13.xml"/><Relationship Id="rId39" Type="http://schemas.openxmlformats.org/officeDocument/2006/relationships/customXml" Target="../ink/ink32.xml"/><Relationship Id="rId34" Type="http://schemas.openxmlformats.org/officeDocument/2006/relationships/customXml" Target="../ink/ink27.xml"/><Relationship Id="rId50" Type="http://schemas.openxmlformats.org/officeDocument/2006/relationships/customXml" Target="../ink/ink42.xml"/><Relationship Id="rId55" Type="http://schemas.openxmlformats.org/officeDocument/2006/relationships/customXml" Target="../ink/ink47.xml"/><Relationship Id="rId7" Type="http://schemas.openxmlformats.org/officeDocument/2006/relationships/customXml" Target="../ink/ink3.xml"/><Relationship Id="rId71" Type="http://schemas.openxmlformats.org/officeDocument/2006/relationships/customXml" Target="../ink/ink63.xml"/></Relationships>
</file>

<file path=ppt/slides/_rels/slide8.xml.rels><?xml version="1.0" encoding="UTF-8" standalone="yes"?>
<Relationships xmlns="http://schemas.openxmlformats.org/package/2006/relationships"><Relationship Id="rId26" Type="http://schemas.openxmlformats.org/officeDocument/2006/relationships/customXml" Target="../ink/ink89.xml"/><Relationship Id="rId21" Type="http://schemas.openxmlformats.org/officeDocument/2006/relationships/customXml" Target="../ink/ink84.xml"/><Relationship Id="rId42" Type="http://schemas.openxmlformats.org/officeDocument/2006/relationships/customXml" Target="../ink/ink103.xml"/><Relationship Id="rId47" Type="http://schemas.openxmlformats.org/officeDocument/2006/relationships/customXml" Target="../ink/ink107.xml"/><Relationship Id="rId63" Type="http://schemas.openxmlformats.org/officeDocument/2006/relationships/customXml" Target="../ink/ink123.xml"/><Relationship Id="rId68" Type="http://schemas.openxmlformats.org/officeDocument/2006/relationships/customXml" Target="../ink/ink128.xml"/><Relationship Id="rId2" Type="http://schemas.openxmlformats.org/officeDocument/2006/relationships/notesSlide" Target="../notesSlides/notesSlide8.xml"/><Relationship Id="rId16" Type="http://schemas.openxmlformats.org/officeDocument/2006/relationships/customXml" Target="../ink/ink79.xml"/><Relationship Id="rId29" Type="http://schemas.openxmlformats.org/officeDocument/2006/relationships/image" Target="../media/image6.png"/><Relationship Id="rId11" Type="http://schemas.openxmlformats.org/officeDocument/2006/relationships/customXml" Target="../ink/ink74.xml"/><Relationship Id="rId24" Type="http://schemas.openxmlformats.org/officeDocument/2006/relationships/customXml" Target="../ink/ink87.xml"/><Relationship Id="rId32" Type="http://schemas.openxmlformats.org/officeDocument/2006/relationships/customXml" Target="../ink/ink93.xml"/><Relationship Id="rId37" Type="http://schemas.openxmlformats.org/officeDocument/2006/relationships/customXml" Target="../ink/ink98.xml"/><Relationship Id="rId40" Type="http://schemas.openxmlformats.org/officeDocument/2006/relationships/customXml" Target="../ink/ink101.xml"/><Relationship Id="rId45" Type="http://schemas.openxmlformats.org/officeDocument/2006/relationships/customXml" Target="../ink/ink106.xml"/><Relationship Id="rId53" Type="http://schemas.openxmlformats.org/officeDocument/2006/relationships/customXml" Target="../ink/ink113.xml"/><Relationship Id="rId58" Type="http://schemas.openxmlformats.org/officeDocument/2006/relationships/customXml" Target="../ink/ink118.xml"/><Relationship Id="rId66" Type="http://schemas.openxmlformats.org/officeDocument/2006/relationships/customXml" Target="../ink/ink126.xml"/><Relationship Id="rId74" Type="http://schemas.openxmlformats.org/officeDocument/2006/relationships/customXml" Target="../ink/ink134.xml"/><Relationship Id="rId5" Type="http://schemas.openxmlformats.org/officeDocument/2006/relationships/customXml" Target="../ink/ink69.xml"/><Relationship Id="rId61" Type="http://schemas.openxmlformats.org/officeDocument/2006/relationships/customXml" Target="../ink/ink121.xml"/><Relationship Id="rId19" Type="http://schemas.openxmlformats.org/officeDocument/2006/relationships/customXml" Target="../ink/ink82.xml"/><Relationship Id="rId14" Type="http://schemas.openxmlformats.org/officeDocument/2006/relationships/customXml" Target="../ink/ink77.xml"/><Relationship Id="rId22" Type="http://schemas.openxmlformats.org/officeDocument/2006/relationships/customXml" Target="../ink/ink85.xml"/><Relationship Id="rId27" Type="http://schemas.openxmlformats.org/officeDocument/2006/relationships/customXml" Target="../ink/ink90.xml"/><Relationship Id="rId30" Type="http://schemas.openxmlformats.org/officeDocument/2006/relationships/customXml" Target="../ink/ink92.xml"/><Relationship Id="rId35" Type="http://schemas.openxmlformats.org/officeDocument/2006/relationships/customXml" Target="../ink/ink96.xml"/><Relationship Id="rId43" Type="http://schemas.openxmlformats.org/officeDocument/2006/relationships/customXml" Target="../ink/ink104.xml"/><Relationship Id="rId48" Type="http://schemas.openxmlformats.org/officeDocument/2006/relationships/customXml" Target="../ink/ink108.xml"/><Relationship Id="rId56" Type="http://schemas.openxmlformats.org/officeDocument/2006/relationships/customXml" Target="../ink/ink116.xml"/><Relationship Id="rId64" Type="http://schemas.openxmlformats.org/officeDocument/2006/relationships/customXml" Target="../ink/ink124.xml"/><Relationship Id="rId69" Type="http://schemas.openxmlformats.org/officeDocument/2006/relationships/customXml" Target="../ink/ink129.xml"/><Relationship Id="rId8" Type="http://schemas.openxmlformats.org/officeDocument/2006/relationships/customXml" Target="../ink/ink71.xml"/><Relationship Id="rId51" Type="http://schemas.openxmlformats.org/officeDocument/2006/relationships/customXml" Target="../ink/ink111.xml"/><Relationship Id="rId72" Type="http://schemas.openxmlformats.org/officeDocument/2006/relationships/customXml" Target="../ink/ink132.xml"/><Relationship Id="rId3" Type="http://schemas.openxmlformats.org/officeDocument/2006/relationships/customXml" Target="../ink/ink68.xml"/><Relationship Id="rId12" Type="http://schemas.openxmlformats.org/officeDocument/2006/relationships/customXml" Target="../ink/ink75.xml"/><Relationship Id="rId17" Type="http://schemas.openxmlformats.org/officeDocument/2006/relationships/customXml" Target="../ink/ink80.xml"/><Relationship Id="rId25" Type="http://schemas.openxmlformats.org/officeDocument/2006/relationships/customXml" Target="../ink/ink88.xml"/><Relationship Id="rId33" Type="http://schemas.openxmlformats.org/officeDocument/2006/relationships/customXml" Target="../ink/ink94.xml"/><Relationship Id="rId38" Type="http://schemas.openxmlformats.org/officeDocument/2006/relationships/customXml" Target="../ink/ink99.xml"/><Relationship Id="rId46" Type="http://schemas.openxmlformats.org/officeDocument/2006/relationships/image" Target="../media/image8.png"/><Relationship Id="rId59" Type="http://schemas.openxmlformats.org/officeDocument/2006/relationships/customXml" Target="../ink/ink119.xml"/><Relationship Id="rId67" Type="http://schemas.openxmlformats.org/officeDocument/2006/relationships/customXml" Target="../ink/ink127.xml"/><Relationship Id="rId20" Type="http://schemas.openxmlformats.org/officeDocument/2006/relationships/customXml" Target="../ink/ink83.xml"/><Relationship Id="rId41" Type="http://schemas.openxmlformats.org/officeDocument/2006/relationships/customXml" Target="../ink/ink102.xml"/><Relationship Id="rId54" Type="http://schemas.openxmlformats.org/officeDocument/2006/relationships/customXml" Target="../ink/ink114.xml"/><Relationship Id="rId62" Type="http://schemas.openxmlformats.org/officeDocument/2006/relationships/customXml" Target="../ink/ink122.xml"/><Relationship Id="rId70" Type="http://schemas.openxmlformats.org/officeDocument/2006/relationships/customXml" Target="../ink/ink130.xml"/><Relationship Id="rId1" Type="http://schemas.openxmlformats.org/officeDocument/2006/relationships/slideLayout" Target="../slideLayouts/slideLayout13.xml"/><Relationship Id="rId6" Type="http://schemas.openxmlformats.org/officeDocument/2006/relationships/customXml" Target="../ink/ink70.xml"/><Relationship Id="rId15" Type="http://schemas.openxmlformats.org/officeDocument/2006/relationships/customXml" Target="../ink/ink78.xml"/><Relationship Id="rId23" Type="http://schemas.openxmlformats.org/officeDocument/2006/relationships/customXml" Target="../ink/ink86.xml"/><Relationship Id="rId28" Type="http://schemas.openxmlformats.org/officeDocument/2006/relationships/customXml" Target="../ink/ink91.xml"/><Relationship Id="rId36" Type="http://schemas.openxmlformats.org/officeDocument/2006/relationships/customXml" Target="../ink/ink97.xml"/><Relationship Id="rId49" Type="http://schemas.openxmlformats.org/officeDocument/2006/relationships/customXml" Target="../ink/ink109.xml"/><Relationship Id="rId57" Type="http://schemas.openxmlformats.org/officeDocument/2006/relationships/customXml" Target="../ink/ink117.xml"/><Relationship Id="rId10" Type="http://schemas.openxmlformats.org/officeDocument/2006/relationships/customXml" Target="../ink/ink73.xml"/><Relationship Id="rId31" Type="http://schemas.openxmlformats.org/officeDocument/2006/relationships/image" Target="../media/image7.png"/><Relationship Id="rId44" Type="http://schemas.openxmlformats.org/officeDocument/2006/relationships/customXml" Target="../ink/ink105.xml"/><Relationship Id="rId52" Type="http://schemas.openxmlformats.org/officeDocument/2006/relationships/customXml" Target="../ink/ink112.xml"/><Relationship Id="rId60" Type="http://schemas.openxmlformats.org/officeDocument/2006/relationships/customXml" Target="../ink/ink120.xml"/><Relationship Id="rId65" Type="http://schemas.openxmlformats.org/officeDocument/2006/relationships/customXml" Target="../ink/ink125.xml"/><Relationship Id="rId73" Type="http://schemas.openxmlformats.org/officeDocument/2006/relationships/customXml" Target="../ink/ink133.xml"/><Relationship Id="rId4" Type="http://schemas.openxmlformats.org/officeDocument/2006/relationships/image" Target="../media/image4.png"/><Relationship Id="rId9" Type="http://schemas.openxmlformats.org/officeDocument/2006/relationships/customXml" Target="../ink/ink72.xml"/><Relationship Id="rId13" Type="http://schemas.openxmlformats.org/officeDocument/2006/relationships/customXml" Target="../ink/ink76.xml"/><Relationship Id="rId18" Type="http://schemas.openxmlformats.org/officeDocument/2006/relationships/customXml" Target="../ink/ink81.xml"/><Relationship Id="rId39" Type="http://schemas.openxmlformats.org/officeDocument/2006/relationships/customXml" Target="../ink/ink100.xml"/><Relationship Id="rId34" Type="http://schemas.openxmlformats.org/officeDocument/2006/relationships/customXml" Target="../ink/ink95.xml"/><Relationship Id="rId50" Type="http://schemas.openxmlformats.org/officeDocument/2006/relationships/customXml" Target="../ink/ink110.xml"/><Relationship Id="rId55" Type="http://schemas.openxmlformats.org/officeDocument/2006/relationships/customXml" Target="../ink/ink115.xml"/><Relationship Id="rId7" Type="http://schemas.openxmlformats.org/officeDocument/2006/relationships/image" Target="../media/image5.png"/><Relationship Id="rId71" Type="http://schemas.openxmlformats.org/officeDocument/2006/relationships/customXml" Target="../ink/ink131.xml"/></Relationships>
</file>

<file path=ppt/slides/_rels/slide9.xml.rels><?xml version="1.0" encoding="UTF-8" standalone="yes"?>
<Relationships xmlns="http://schemas.openxmlformats.org/package/2006/relationships"><Relationship Id="rId3" Type="http://schemas.openxmlformats.org/officeDocument/2006/relationships/customXml" Target="../ink/ink135.xml"/><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customXml" Target="../ink/ink136.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167A4CB3-F0C9-5F4A-8B2A-F66E99725E17}"/>
              </a:ext>
            </a:extLst>
          </p:cNvPr>
          <p:cNvSpPr/>
          <p:nvPr/>
        </p:nvSpPr>
        <p:spPr>
          <a:xfrm>
            <a:off x="435348" y="1781416"/>
            <a:ext cx="9276211" cy="4339650"/>
          </a:xfrm>
          <a:prstGeom prst="rect">
            <a:avLst/>
          </a:prstGeom>
        </p:spPr>
        <p:txBody>
          <a:bodyPr wrap="square">
            <a:spAutoFit/>
          </a:bodyPr>
          <a:lstStyle/>
          <a:p>
            <a:r>
              <a:rPr lang="en-GB" sz="2000" b="1" cap="all" dirty="0">
                <a:latin typeface="Helvetica Neue Light" panose="02000403000000020004" pitchFamily="2" charset="0"/>
                <a:ea typeface="Helvetica Neue Light" panose="02000403000000020004" pitchFamily="2" charset="0"/>
                <a:cs typeface="Calibri Light" charset="0"/>
              </a:rPr>
              <a:t>GEOG0114: Principles of spatial analysis</a:t>
            </a:r>
            <a:br>
              <a:rPr lang="en-GB" sz="2000" cap="all" dirty="0">
                <a:latin typeface="Helvetica Neue Light" panose="02000403000000020004" pitchFamily="2" charset="0"/>
                <a:ea typeface="Helvetica Neue Light" panose="02000403000000020004" pitchFamily="2" charset="0"/>
                <a:cs typeface="Calibri Light" charset="0"/>
              </a:rPr>
            </a:br>
            <a:endParaRPr lang="en-GB" sz="2000" cap="all" dirty="0">
              <a:latin typeface="Helvetica Neue Light" panose="02000403000000020004" pitchFamily="2" charset="0"/>
              <a:ea typeface="Helvetica Neue Light" panose="02000403000000020004" pitchFamily="2" charset="0"/>
              <a:cs typeface="Calibri Light" charset="0"/>
            </a:endParaRPr>
          </a:p>
          <a:p>
            <a:endParaRPr lang="en-GB" sz="3200" b="1" cap="all" dirty="0">
              <a:latin typeface="Helvetica Neue Light" panose="02000403000000020004" pitchFamily="2" charset="0"/>
              <a:ea typeface="Helvetica Neue Light" panose="02000403000000020004" pitchFamily="2" charset="0"/>
              <a:cs typeface="Calibri Light" charset="0"/>
            </a:endParaRPr>
          </a:p>
          <a:p>
            <a:r>
              <a:rPr lang="en-GB" sz="3200" b="1" cap="all" dirty="0">
                <a:latin typeface="Helvetica Neue Light" panose="02000403000000020004" pitchFamily="2" charset="0"/>
                <a:ea typeface="Helvetica Neue Light" panose="02000403000000020004" pitchFamily="2" charset="0"/>
                <a:cs typeface="Calibri Light" charset="0"/>
              </a:rPr>
              <a:t>WEEK 2:</a:t>
            </a:r>
            <a:r>
              <a:rPr lang="en-GB" sz="2800" cap="all" dirty="0">
                <a:solidFill>
                  <a:prstClr val="black"/>
                </a:solidFill>
                <a:latin typeface="Helvetica Neue Light" panose="02000403000000020004" pitchFamily="2" charset="0"/>
                <a:ea typeface="Helvetica Neue Light" panose="02000403000000020004" pitchFamily="2" charset="0"/>
                <a:cs typeface="Calibri Light" charset="0"/>
              </a:rPr>
              <a:t> </a:t>
            </a:r>
            <a:r>
              <a:rPr lang="en-GB" sz="3200" b="1" cap="all" dirty="0">
                <a:solidFill>
                  <a:prstClr val="black"/>
                </a:solidFill>
                <a:latin typeface="Helvetica Neue Light" panose="02000403000000020004" pitchFamily="2" charset="0"/>
                <a:ea typeface="Helvetica Neue Light" panose="02000403000000020004" pitchFamily="2" charset="0"/>
                <a:cs typeface="Calibri Light" charset="0"/>
              </a:rPr>
              <a:t>Graphical REPRESENTATION OF SPATIAL DATA</a:t>
            </a:r>
            <a:endParaRPr lang="en-GB" sz="2800" cap="all" dirty="0">
              <a:solidFill>
                <a:prstClr val="black"/>
              </a:solidFill>
              <a:latin typeface="Helvetica Neue Light" panose="02000403000000020004" pitchFamily="2" charset="0"/>
              <a:ea typeface="Helvetica Neue Light" panose="02000403000000020004" pitchFamily="2" charset="0"/>
              <a:cs typeface="Calibri Light" charset="0"/>
            </a:endParaRPr>
          </a:p>
          <a:p>
            <a:endParaRPr lang="en-GB" altLang="en-US" sz="2000" dirty="0">
              <a:solidFill>
                <a:prstClr val="black"/>
              </a:solidFill>
              <a:latin typeface="Helvetica Neue Light" panose="02000403000000020004" pitchFamily="2" charset="0"/>
              <a:ea typeface="Helvetica Neue Light" panose="02000403000000020004" pitchFamily="2" charset="0"/>
              <a:cs typeface="Helvetica Neue" panose="02000503000000020004" pitchFamily="2" charset="0"/>
            </a:endParaRPr>
          </a:p>
          <a:p>
            <a:endParaRPr lang="en-GB" altLang="en-US" sz="2000" dirty="0">
              <a:solidFill>
                <a:prstClr val="black"/>
              </a:solidFill>
              <a:latin typeface="Helvetica Neue Light" panose="02000403000000020004" pitchFamily="2" charset="0"/>
              <a:ea typeface="Helvetica Neue Light" panose="02000403000000020004" pitchFamily="2" charset="0"/>
              <a:cs typeface="Helvetica Neue" panose="02000503000000020004" pitchFamily="2" charset="0"/>
            </a:endParaRPr>
          </a:p>
          <a:p>
            <a:endParaRPr lang="en-GB" altLang="en-US" sz="2000" dirty="0">
              <a:solidFill>
                <a:prstClr val="black"/>
              </a:solidFill>
              <a:latin typeface="Helvetica Neue Light" panose="02000403000000020004" pitchFamily="2" charset="0"/>
              <a:ea typeface="Helvetica Neue Light" panose="02000403000000020004" pitchFamily="2" charset="0"/>
              <a:cs typeface="Helvetica Neue" panose="02000503000000020004" pitchFamily="2" charset="0"/>
            </a:endParaRPr>
          </a:p>
          <a:p>
            <a:endParaRPr lang="en-GB" altLang="en-US" sz="2000" dirty="0">
              <a:solidFill>
                <a:prstClr val="black"/>
              </a:solidFill>
              <a:latin typeface="Helvetica Neue Light" panose="02000403000000020004" pitchFamily="2" charset="0"/>
              <a:ea typeface="Helvetica Neue Light" panose="02000403000000020004" pitchFamily="2" charset="0"/>
              <a:cs typeface="Helvetica Neue" panose="02000503000000020004" pitchFamily="2" charset="0"/>
            </a:endParaRPr>
          </a:p>
          <a:p>
            <a:r>
              <a:rPr lang="en-GB" altLang="en-US" sz="2000" dirty="0">
                <a:solidFill>
                  <a:prstClr val="black"/>
                </a:solidFill>
                <a:latin typeface="Helvetica Neue Light" panose="02000403000000020004" pitchFamily="2" charset="0"/>
                <a:ea typeface="Helvetica Neue Light" panose="02000403000000020004" pitchFamily="2" charset="0"/>
                <a:cs typeface="Helvetica Neue" panose="02000503000000020004" pitchFamily="2" charset="0"/>
              </a:rPr>
              <a:t>Dr Anwar Musah (</a:t>
            </a:r>
            <a:r>
              <a:rPr lang="en-GB" altLang="en-US" sz="2000" dirty="0">
                <a:solidFill>
                  <a:prstClr val="black"/>
                </a:solidFill>
                <a:latin typeface="Helvetica Neue Light" panose="02000403000000020004" pitchFamily="2" charset="0"/>
                <a:ea typeface="Helvetica Neue Light" panose="02000403000000020004" pitchFamily="2" charset="0"/>
                <a:cs typeface="Helvetica Neue" panose="02000503000000020004" pitchFamily="2" charset="0"/>
                <a:hlinkClick r:id="rId3"/>
              </a:rPr>
              <a:t>a.musah@ucl.ac.uk</a:t>
            </a:r>
            <a:r>
              <a:rPr lang="en-GB" altLang="en-US" sz="2000" dirty="0">
                <a:solidFill>
                  <a:prstClr val="black"/>
                </a:solidFill>
                <a:latin typeface="Helvetica Neue Light" panose="02000403000000020004" pitchFamily="2" charset="0"/>
                <a:ea typeface="Helvetica Neue Light" panose="02000403000000020004" pitchFamily="2" charset="0"/>
                <a:cs typeface="Helvetica Neue" panose="02000503000000020004" pitchFamily="2" charset="0"/>
              </a:rPr>
              <a:t>)</a:t>
            </a:r>
          </a:p>
          <a:p>
            <a:pPr lvl="0"/>
            <a:r>
              <a:rPr lang="en-US" altLang="en-US" sz="2000" dirty="0">
                <a:solidFill>
                  <a:prstClr val="black"/>
                </a:solidFill>
                <a:latin typeface="Helvetica Neue Light" panose="02000403000000020004" pitchFamily="2" charset="0"/>
                <a:ea typeface="Helvetica Neue Light" panose="02000403000000020004" pitchFamily="2" charset="0"/>
                <a:cs typeface="Helvetica Neue" panose="02000503000000020004" pitchFamily="2" charset="0"/>
              </a:rPr>
              <a:t>Lecturer in Social and Geographic Data Science</a:t>
            </a:r>
          </a:p>
          <a:p>
            <a:pPr lvl="0"/>
            <a:r>
              <a:rPr lang="en-US" altLang="en-US" sz="2000" dirty="0">
                <a:latin typeface="Helvetica Neue Light" panose="02000403000000020004" pitchFamily="2" charset="0"/>
                <a:ea typeface="Helvetica Neue Light" panose="02000403000000020004" pitchFamily="2" charset="0"/>
                <a:cs typeface="Helvetica Neue" panose="02000503000000020004" pitchFamily="2" charset="0"/>
              </a:rPr>
              <a:t>UCL Geography</a:t>
            </a:r>
          </a:p>
        </p:txBody>
      </p:sp>
      <p:sp>
        <p:nvSpPr>
          <p:cNvPr id="4" name="Slide Number Placeholder 3">
            <a:extLst>
              <a:ext uri="{FF2B5EF4-FFF2-40B4-BE49-F238E27FC236}">
                <a16:creationId xmlns:a16="http://schemas.microsoft.com/office/drawing/2014/main" id="{4EDC729C-1B10-9942-8A36-0EC6012A06D7}"/>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pPr/>
              <a:t>1</a:t>
            </a:fld>
            <a:endParaRPr lang="en-US" altLang="x-none" dirty="0"/>
          </a:p>
        </p:txBody>
      </p:sp>
      <p:pic>
        <p:nvPicPr>
          <p:cNvPr id="5" name="Picture 4">
            <a:extLst>
              <a:ext uri="{FF2B5EF4-FFF2-40B4-BE49-F238E27FC236}">
                <a16:creationId xmlns:a16="http://schemas.microsoft.com/office/drawing/2014/main" id="{5E7F389B-F6B0-A94C-97E9-5A3AD8DBB514}"/>
              </a:ext>
            </a:extLst>
          </p:cNvPr>
          <p:cNvPicPr>
            <a:picLocks noChangeAspect="1"/>
          </p:cNvPicPr>
          <p:nvPr/>
        </p:nvPicPr>
        <p:blipFill>
          <a:blip r:embed="rId4"/>
          <a:stretch>
            <a:fillRect/>
          </a:stretch>
        </p:blipFill>
        <p:spPr>
          <a:xfrm>
            <a:off x="0" y="0"/>
            <a:ext cx="12192000" cy="970069"/>
          </a:xfrm>
          <a:prstGeom prst="rect">
            <a:avLst/>
          </a:prstGeom>
        </p:spPr>
      </p:pic>
    </p:spTree>
    <p:extLst>
      <p:ext uri="{BB962C8B-B14F-4D97-AF65-F5344CB8AC3E}">
        <p14:creationId xmlns:p14="http://schemas.microsoft.com/office/powerpoint/2010/main" val="9071047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5EAABFA2-0C31-E04B-9492-434E46D4AFAD}"/>
              </a:ext>
            </a:extLst>
          </p:cNvPr>
          <p:cNvPicPr>
            <a:picLocks noChangeAspect="1"/>
          </p:cNvPicPr>
          <p:nvPr/>
        </p:nvPicPr>
        <p:blipFill>
          <a:blip r:embed="rId2"/>
          <a:stretch>
            <a:fillRect/>
          </a:stretch>
        </p:blipFill>
        <p:spPr>
          <a:xfrm>
            <a:off x="1634247" y="223736"/>
            <a:ext cx="5067029" cy="2850204"/>
          </a:xfrm>
          <a:prstGeom prst="rect">
            <a:avLst/>
          </a:prstGeom>
        </p:spPr>
      </p:pic>
      <p:sp>
        <p:nvSpPr>
          <p:cNvPr id="4" name="TextBox 3">
            <a:extLst>
              <a:ext uri="{FF2B5EF4-FFF2-40B4-BE49-F238E27FC236}">
                <a16:creationId xmlns:a16="http://schemas.microsoft.com/office/drawing/2014/main" id="{A8F02559-E15C-4944-9091-62ACA6A749AA}"/>
              </a:ext>
            </a:extLst>
          </p:cNvPr>
          <p:cNvSpPr txBox="1"/>
          <p:nvPr/>
        </p:nvSpPr>
        <p:spPr>
          <a:xfrm>
            <a:off x="7321800" y="371940"/>
            <a:ext cx="2483682" cy="338554"/>
          </a:xfrm>
          <a:prstGeom prst="rect">
            <a:avLst/>
          </a:prstGeom>
          <a:solidFill>
            <a:schemeClr val="bg1"/>
          </a:solidFill>
          <a:ln>
            <a:solidFill>
              <a:schemeClr val="tx1"/>
            </a:solidFill>
          </a:ln>
        </p:spPr>
        <p:txBody>
          <a:bodyPr wrap="square" rtlCol="0">
            <a:spAutoFit/>
          </a:bodyPr>
          <a:lstStyle/>
          <a:p>
            <a:r>
              <a:rPr lang="en-US" sz="1600" b="1" dirty="0">
                <a:latin typeface="Helvetica" pitchFamily="2" charset="0"/>
              </a:rPr>
              <a:t>Individual buildings</a:t>
            </a:r>
          </a:p>
        </p:txBody>
      </p:sp>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AD9B3C26-A84B-604C-BA7B-E1FDD5962DE6}"/>
                  </a:ext>
                </a:extLst>
              </p14:cNvPr>
              <p14:cNvContentPartPr/>
              <p14:nvPr/>
            </p14:nvContentPartPr>
            <p14:xfrm>
              <a:off x="9650941" y="541217"/>
              <a:ext cx="360" cy="360"/>
            </p14:xfrm>
          </p:contentPart>
        </mc:Choice>
        <mc:Fallback xmlns="">
          <p:pic>
            <p:nvPicPr>
              <p:cNvPr id="5" name="Ink 4">
                <a:extLst>
                  <a:ext uri="{FF2B5EF4-FFF2-40B4-BE49-F238E27FC236}">
                    <a16:creationId xmlns:a16="http://schemas.microsoft.com/office/drawing/2014/main" id="{AD9B3C26-A84B-604C-BA7B-E1FDD5962DE6}"/>
                  </a:ext>
                </a:extLst>
              </p:cNvPr>
              <p:cNvPicPr/>
              <p:nvPr/>
            </p:nvPicPr>
            <p:blipFill>
              <a:blip r:embed="rId4"/>
              <a:stretch>
                <a:fillRect/>
              </a:stretch>
            </p:blipFill>
            <p:spPr>
              <a:xfrm>
                <a:off x="9587941" y="478217"/>
                <a:ext cx="126000" cy="126000"/>
              </a:xfrm>
              <a:prstGeom prst="rect">
                <a:avLst/>
              </a:prstGeom>
            </p:spPr>
          </p:pic>
        </mc:Fallback>
      </mc:AlternateContent>
      <p:sp>
        <p:nvSpPr>
          <p:cNvPr id="7" name="TextBox 6">
            <a:extLst>
              <a:ext uri="{FF2B5EF4-FFF2-40B4-BE49-F238E27FC236}">
                <a16:creationId xmlns:a16="http://schemas.microsoft.com/office/drawing/2014/main" id="{DF885FE1-A9E1-8842-BA92-7A8C0F9B2EB0}"/>
              </a:ext>
            </a:extLst>
          </p:cNvPr>
          <p:cNvSpPr txBox="1"/>
          <p:nvPr/>
        </p:nvSpPr>
        <p:spPr>
          <a:xfrm>
            <a:off x="7321800" y="1324756"/>
            <a:ext cx="2483682" cy="338554"/>
          </a:xfrm>
          <a:prstGeom prst="rect">
            <a:avLst/>
          </a:prstGeom>
          <a:solidFill>
            <a:schemeClr val="bg1"/>
          </a:solidFill>
          <a:ln>
            <a:solidFill>
              <a:schemeClr val="tx1"/>
            </a:solidFill>
          </a:ln>
        </p:spPr>
        <p:txBody>
          <a:bodyPr wrap="square" rtlCol="0">
            <a:spAutoFit/>
          </a:bodyPr>
          <a:lstStyle/>
          <a:p>
            <a:r>
              <a:rPr lang="en-US" sz="1600" b="1" dirty="0">
                <a:latin typeface="Helvetica" pitchFamily="2" charset="0"/>
              </a:rPr>
              <a:t>Road network</a:t>
            </a:r>
            <a:endParaRPr lang="en-US" sz="1600" b="1" dirty="0">
              <a:solidFill>
                <a:srgbClr val="FF0000"/>
              </a:solidFill>
              <a:latin typeface="Helvetica" pitchFamily="2" charset="0"/>
            </a:endParaRPr>
          </a:p>
        </p:txBody>
      </p:sp>
      <p:sp>
        <p:nvSpPr>
          <p:cNvPr id="8" name="TextBox 7">
            <a:extLst>
              <a:ext uri="{FF2B5EF4-FFF2-40B4-BE49-F238E27FC236}">
                <a16:creationId xmlns:a16="http://schemas.microsoft.com/office/drawing/2014/main" id="{25BABBA9-57C1-404C-A1C5-4BCEF7C17A7F}"/>
              </a:ext>
            </a:extLst>
          </p:cNvPr>
          <p:cNvSpPr txBox="1"/>
          <p:nvPr/>
        </p:nvSpPr>
        <p:spPr>
          <a:xfrm>
            <a:off x="7321800" y="1819293"/>
            <a:ext cx="2483682" cy="276999"/>
          </a:xfrm>
          <a:prstGeom prst="rect">
            <a:avLst/>
          </a:prstGeom>
          <a:solidFill>
            <a:schemeClr val="bg1"/>
          </a:solidFill>
          <a:ln>
            <a:solidFill>
              <a:schemeClr val="tx1"/>
            </a:solidFill>
          </a:ln>
        </p:spPr>
        <p:txBody>
          <a:bodyPr wrap="square" rtlCol="0">
            <a:spAutoFit/>
          </a:bodyPr>
          <a:lstStyle/>
          <a:p>
            <a:r>
              <a:rPr lang="en-US" sz="1200" b="1" dirty="0">
                <a:latin typeface="Helvetica" pitchFamily="2" charset="0"/>
              </a:rPr>
              <a:t>Land-use plots (Farms)</a:t>
            </a:r>
            <a:endParaRPr lang="en-US" sz="1200" b="1" dirty="0">
              <a:solidFill>
                <a:srgbClr val="FF0000"/>
              </a:solidFill>
              <a:latin typeface="Helvetica" pitchFamily="2" charset="0"/>
            </a:endParaRPr>
          </a:p>
        </p:txBody>
      </p:sp>
      <p:sp>
        <p:nvSpPr>
          <p:cNvPr id="9" name="TextBox 8">
            <a:extLst>
              <a:ext uri="{FF2B5EF4-FFF2-40B4-BE49-F238E27FC236}">
                <a16:creationId xmlns:a16="http://schemas.microsoft.com/office/drawing/2014/main" id="{884A4328-E83F-2E4A-81F7-ED7DEFF6FF19}"/>
              </a:ext>
            </a:extLst>
          </p:cNvPr>
          <p:cNvSpPr txBox="1"/>
          <p:nvPr/>
        </p:nvSpPr>
        <p:spPr>
          <a:xfrm>
            <a:off x="7321800" y="854908"/>
            <a:ext cx="2483682" cy="338554"/>
          </a:xfrm>
          <a:prstGeom prst="rect">
            <a:avLst/>
          </a:prstGeom>
          <a:solidFill>
            <a:schemeClr val="bg1"/>
          </a:solidFill>
          <a:ln>
            <a:solidFill>
              <a:schemeClr val="tx1"/>
            </a:solidFill>
          </a:ln>
        </p:spPr>
        <p:txBody>
          <a:bodyPr wrap="square" rtlCol="0">
            <a:spAutoFit/>
          </a:bodyPr>
          <a:lstStyle/>
          <a:p>
            <a:r>
              <a:rPr lang="en-US" sz="1600" b="1" dirty="0">
                <a:latin typeface="Helvetica" pitchFamily="2" charset="0"/>
              </a:rPr>
              <a:t>Individual trees</a:t>
            </a:r>
          </a:p>
        </p:txBody>
      </p:sp>
      <mc:AlternateContent xmlns:mc="http://schemas.openxmlformats.org/markup-compatibility/2006" xmlns:p14="http://schemas.microsoft.com/office/powerpoint/2010/main">
        <mc:Choice Requires="p14">
          <p:contentPart p14:bwMode="auto" r:id="rId5">
            <p14:nvContentPartPr>
              <p14:cNvPr id="10" name="Ink 9">
                <a:extLst>
                  <a:ext uri="{FF2B5EF4-FFF2-40B4-BE49-F238E27FC236}">
                    <a16:creationId xmlns:a16="http://schemas.microsoft.com/office/drawing/2014/main" id="{4216F6B0-B1A2-9545-BBE9-F51B0D7AAF29}"/>
                  </a:ext>
                </a:extLst>
              </p14:cNvPr>
              <p14:cNvContentPartPr/>
              <p14:nvPr/>
            </p14:nvContentPartPr>
            <p14:xfrm>
              <a:off x="9650941" y="1023825"/>
              <a:ext cx="360" cy="360"/>
            </p14:xfrm>
          </p:contentPart>
        </mc:Choice>
        <mc:Fallback xmlns="">
          <p:pic>
            <p:nvPicPr>
              <p:cNvPr id="10" name="Ink 9">
                <a:extLst>
                  <a:ext uri="{FF2B5EF4-FFF2-40B4-BE49-F238E27FC236}">
                    <a16:creationId xmlns:a16="http://schemas.microsoft.com/office/drawing/2014/main" id="{4216F6B0-B1A2-9545-BBE9-F51B0D7AAF29}"/>
                  </a:ext>
                </a:extLst>
              </p:cNvPr>
              <p:cNvPicPr/>
              <p:nvPr/>
            </p:nvPicPr>
            <p:blipFill>
              <a:blip r:embed="rId6"/>
              <a:stretch>
                <a:fillRect/>
              </a:stretch>
            </p:blipFill>
            <p:spPr>
              <a:xfrm>
                <a:off x="9587941" y="960825"/>
                <a:ext cx="126000" cy="126000"/>
              </a:xfrm>
              <a:prstGeom prst="rect">
                <a:avLst/>
              </a:prstGeom>
            </p:spPr>
          </p:pic>
        </mc:Fallback>
      </mc:AlternateContent>
      <p:cxnSp>
        <p:nvCxnSpPr>
          <p:cNvPr id="11" name="Straight Connector 10">
            <a:extLst>
              <a:ext uri="{FF2B5EF4-FFF2-40B4-BE49-F238E27FC236}">
                <a16:creationId xmlns:a16="http://schemas.microsoft.com/office/drawing/2014/main" id="{B7B20B10-AFF7-D14F-9354-FE614D4924D9}"/>
              </a:ext>
            </a:extLst>
          </p:cNvPr>
          <p:cNvCxnSpPr>
            <a:cxnSpLocks/>
          </p:cNvCxnSpPr>
          <p:nvPr/>
        </p:nvCxnSpPr>
        <p:spPr>
          <a:xfrm>
            <a:off x="9263539" y="1528446"/>
            <a:ext cx="464122" cy="0"/>
          </a:xfrm>
          <a:prstGeom prst="line">
            <a:avLst/>
          </a:prstGeom>
          <a:ln w="76200">
            <a:solidFill>
              <a:schemeClr val="bg1">
                <a:lumMod val="50000"/>
              </a:schemeClr>
            </a:solidFill>
          </a:ln>
        </p:spPr>
        <p:style>
          <a:lnRef idx="3">
            <a:schemeClr val="accent3"/>
          </a:lnRef>
          <a:fillRef idx="0">
            <a:schemeClr val="accent3"/>
          </a:fillRef>
          <a:effectRef idx="2">
            <a:schemeClr val="accent3"/>
          </a:effectRef>
          <a:fontRef idx="minor">
            <a:schemeClr val="tx1"/>
          </a:fontRef>
        </p:style>
      </p:cxnSp>
      <p:sp>
        <p:nvSpPr>
          <p:cNvPr id="12" name="Rectangle 11">
            <a:extLst>
              <a:ext uri="{FF2B5EF4-FFF2-40B4-BE49-F238E27FC236}">
                <a16:creationId xmlns:a16="http://schemas.microsoft.com/office/drawing/2014/main" id="{4C24AA20-96C4-0B46-BC15-4BF893FF864A}"/>
              </a:ext>
            </a:extLst>
          </p:cNvPr>
          <p:cNvSpPr/>
          <p:nvPr/>
        </p:nvSpPr>
        <p:spPr>
          <a:xfrm>
            <a:off x="9358009" y="1867886"/>
            <a:ext cx="369652" cy="179811"/>
          </a:xfrm>
          <a:prstGeom prst="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387525BD-A87F-6244-B041-CA9C8EC88E19}"/>
              </a:ext>
            </a:extLst>
          </p:cNvPr>
          <p:cNvSpPr txBox="1"/>
          <p:nvPr/>
        </p:nvSpPr>
        <p:spPr>
          <a:xfrm>
            <a:off x="7321800" y="2252275"/>
            <a:ext cx="2483682" cy="338554"/>
          </a:xfrm>
          <a:prstGeom prst="rect">
            <a:avLst/>
          </a:prstGeom>
          <a:solidFill>
            <a:schemeClr val="bg1"/>
          </a:solidFill>
          <a:ln>
            <a:solidFill>
              <a:schemeClr val="tx1"/>
            </a:solidFill>
          </a:ln>
        </p:spPr>
        <p:txBody>
          <a:bodyPr wrap="square" rtlCol="0">
            <a:spAutoFit/>
          </a:bodyPr>
          <a:lstStyle/>
          <a:p>
            <a:r>
              <a:rPr lang="en-US" sz="1600" b="1" dirty="0">
                <a:latin typeface="Helvetica" pitchFamily="2" charset="0"/>
              </a:rPr>
              <a:t>Area block</a:t>
            </a:r>
          </a:p>
        </p:txBody>
      </p:sp>
      <p:sp>
        <p:nvSpPr>
          <p:cNvPr id="14" name="Rectangle 13">
            <a:extLst>
              <a:ext uri="{FF2B5EF4-FFF2-40B4-BE49-F238E27FC236}">
                <a16:creationId xmlns:a16="http://schemas.microsoft.com/office/drawing/2014/main" id="{7B854D52-9C5E-CD4C-8327-AFF89A26D578}"/>
              </a:ext>
            </a:extLst>
          </p:cNvPr>
          <p:cNvSpPr/>
          <p:nvPr/>
        </p:nvSpPr>
        <p:spPr>
          <a:xfrm>
            <a:off x="9358009" y="2324910"/>
            <a:ext cx="369652" cy="204281"/>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TextBox 14">
            <a:extLst>
              <a:ext uri="{FF2B5EF4-FFF2-40B4-BE49-F238E27FC236}">
                <a16:creationId xmlns:a16="http://schemas.microsoft.com/office/drawing/2014/main" id="{AF475D63-13ED-D04C-87DA-9EFEF528DB07}"/>
              </a:ext>
            </a:extLst>
          </p:cNvPr>
          <p:cNvSpPr txBox="1"/>
          <p:nvPr/>
        </p:nvSpPr>
        <p:spPr>
          <a:xfrm>
            <a:off x="197795" y="3361227"/>
            <a:ext cx="11994205" cy="3139321"/>
          </a:xfrm>
          <a:prstGeom prst="rect">
            <a:avLst/>
          </a:prstGeom>
          <a:noFill/>
        </p:spPr>
        <p:txBody>
          <a:bodyPr wrap="square" rtlCol="0">
            <a:spAutoFit/>
          </a:bodyPr>
          <a:lstStyle/>
          <a:p>
            <a:r>
              <a:rPr lang="en-US" dirty="0">
                <a:latin typeface="Helvetica" pitchFamily="2" charset="0"/>
              </a:rPr>
              <a:t>Now, the above objects are typically </a:t>
            </a:r>
            <a:r>
              <a:rPr lang="en-US" b="1" dirty="0">
                <a:solidFill>
                  <a:srgbClr val="FF0000"/>
                </a:solidFill>
                <a:latin typeface="Helvetica" pitchFamily="2" charset="0"/>
              </a:rPr>
              <a:t>Discrete </a:t>
            </a:r>
            <a:r>
              <a:rPr lang="en-US" dirty="0">
                <a:latin typeface="Helvetica" pitchFamily="2" charset="0"/>
              </a:rPr>
              <a:t>features, and therefore classed a </a:t>
            </a:r>
            <a:r>
              <a:rPr lang="en-US" b="1" dirty="0">
                <a:solidFill>
                  <a:srgbClr val="FF0000"/>
                </a:solidFill>
                <a:latin typeface="Helvetica" pitchFamily="2" charset="0"/>
              </a:rPr>
              <a:t>Vector Data</a:t>
            </a:r>
          </a:p>
          <a:p>
            <a:endParaRPr lang="en-US" b="1" dirty="0">
              <a:solidFill>
                <a:srgbClr val="FF0000"/>
              </a:solidFill>
              <a:latin typeface="Helvetica" pitchFamily="2" charset="0"/>
            </a:endParaRPr>
          </a:p>
          <a:p>
            <a:r>
              <a:rPr lang="en-US" dirty="0">
                <a:latin typeface="Helvetica" pitchFamily="2" charset="0"/>
              </a:rPr>
              <a:t>There are three main types of </a:t>
            </a:r>
            <a:r>
              <a:rPr lang="en-US" b="1" dirty="0">
                <a:latin typeface="Helvetica" pitchFamily="2" charset="0"/>
              </a:rPr>
              <a:t>Vector Data</a:t>
            </a:r>
            <a:r>
              <a:rPr lang="en-US" dirty="0">
                <a:latin typeface="Helvetica" pitchFamily="2" charset="0"/>
              </a:rPr>
              <a:t>:</a:t>
            </a:r>
          </a:p>
          <a:p>
            <a:endParaRPr lang="en-US" dirty="0">
              <a:latin typeface="Helvetica" pitchFamily="2" charset="0"/>
            </a:endParaRPr>
          </a:p>
          <a:p>
            <a:pPr marL="342900" indent="-342900">
              <a:buFont typeface="+mj-lt"/>
              <a:buAutoNum type="arabicPeriod"/>
            </a:pPr>
            <a:r>
              <a:rPr lang="en-US" b="1" dirty="0">
                <a:latin typeface="Helvetica" pitchFamily="2" charset="0"/>
              </a:rPr>
              <a:t>Point vector</a:t>
            </a:r>
          </a:p>
          <a:p>
            <a:pPr marL="342900" indent="-342900">
              <a:buFont typeface="+mj-lt"/>
              <a:buAutoNum type="arabicPeriod"/>
            </a:pPr>
            <a:endParaRPr lang="en-US" dirty="0">
              <a:latin typeface="Helvetica" pitchFamily="2" charset="0"/>
            </a:endParaRPr>
          </a:p>
          <a:p>
            <a:pPr marL="342900" indent="-342900">
              <a:buFont typeface="+mj-lt"/>
              <a:buAutoNum type="arabicPeriod"/>
            </a:pPr>
            <a:r>
              <a:rPr lang="en-US" b="1" dirty="0">
                <a:latin typeface="Helvetica" pitchFamily="2" charset="0"/>
              </a:rPr>
              <a:t>Polylines or Line vector</a:t>
            </a:r>
          </a:p>
          <a:p>
            <a:pPr marL="342900" indent="-342900">
              <a:buFont typeface="+mj-lt"/>
              <a:buAutoNum type="arabicPeriod"/>
            </a:pPr>
            <a:endParaRPr lang="en-US" dirty="0">
              <a:latin typeface="Helvetica" pitchFamily="2" charset="0"/>
            </a:endParaRPr>
          </a:p>
          <a:p>
            <a:pPr marL="342900" indent="-342900">
              <a:buFont typeface="+mj-lt"/>
              <a:buAutoNum type="arabicPeriod"/>
            </a:pPr>
            <a:r>
              <a:rPr lang="en-US" b="1" dirty="0">
                <a:latin typeface="Helvetica" pitchFamily="2" charset="0"/>
              </a:rPr>
              <a:t>Polygon vector</a:t>
            </a:r>
          </a:p>
          <a:p>
            <a:pPr marL="342900" indent="-342900">
              <a:buFont typeface="+mj-lt"/>
              <a:buAutoNum type="arabicPeriod"/>
            </a:pPr>
            <a:endParaRPr lang="en-US" dirty="0">
              <a:latin typeface="Helvetica" pitchFamily="2" charset="0"/>
            </a:endParaRPr>
          </a:p>
          <a:p>
            <a:pPr marL="342900" indent="-342900">
              <a:buFont typeface="+mj-lt"/>
              <a:buAutoNum type="arabicPeriod"/>
            </a:pPr>
            <a:endParaRPr lang="en-US" dirty="0">
              <a:latin typeface="Helvetica" pitchFamily="2" charset="0"/>
            </a:endParaRPr>
          </a:p>
        </p:txBody>
      </p:sp>
      <p:sp>
        <p:nvSpPr>
          <p:cNvPr id="2" name="Slide Number Placeholder 3">
            <a:extLst>
              <a:ext uri="{FF2B5EF4-FFF2-40B4-BE49-F238E27FC236}">
                <a16:creationId xmlns:a16="http://schemas.microsoft.com/office/drawing/2014/main" id="{E154EE03-FCCB-B8F6-2992-93A205218662}"/>
              </a:ext>
            </a:extLst>
          </p:cNvPr>
          <p:cNvSpPr txBox="1">
            <a:spLocks/>
          </p:cNvSpPr>
          <p:nvPr/>
        </p:nvSpPr>
        <p:spPr>
          <a:xfrm>
            <a:off x="11275948" y="6373870"/>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pPr/>
              <a:t>10</a:t>
            </a:fld>
            <a:endParaRPr lang="en-US" altLang="x-none" dirty="0"/>
          </a:p>
        </p:txBody>
      </p:sp>
    </p:spTree>
    <p:extLst>
      <p:ext uri="{BB962C8B-B14F-4D97-AF65-F5344CB8AC3E}">
        <p14:creationId xmlns:p14="http://schemas.microsoft.com/office/powerpoint/2010/main" val="38087858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5EAABFA2-0C31-E04B-9492-434E46D4AFAD}"/>
              </a:ext>
            </a:extLst>
          </p:cNvPr>
          <p:cNvPicPr>
            <a:picLocks noChangeAspect="1"/>
          </p:cNvPicPr>
          <p:nvPr/>
        </p:nvPicPr>
        <p:blipFill>
          <a:blip r:embed="rId2"/>
          <a:stretch>
            <a:fillRect/>
          </a:stretch>
        </p:blipFill>
        <p:spPr>
          <a:xfrm>
            <a:off x="1634247" y="223736"/>
            <a:ext cx="5067029" cy="2850204"/>
          </a:xfrm>
          <a:prstGeom prst="rect">
            <a:avLst/>
          </a:prstGeom>
        </p:spPr>
      </p:pic>
      <p:sp>
        <p:nvSpPr>
          <p:cNvPr id="4" name="TextBox 3">
            <a:extLst>
              <a:ext uri="{FF2B5EF4-FFF2-40B4-BE49-F238E27FC236}">
                <a16:creationId xmlns:a16="http://schemas.microsoft.com/office/drawing/2014/main" id="{A8F02559-E15C-4944-9091-62ACA6A749AA}"/>
              </a:ext>
            </a:extLst>
          </p:cNvPr>
          <p:cNvSpPr txBox="1"/>
          <p:nvPr/>
        </p:nvSpPr>
        <p:spPr>
          <a:xfrm>
            <a:off x="7321800" y="371940"/>
            <a:ext cx="2483682" cy="338554"/>
          </a:xfrm>
          <a:prstGeom prst="rect">
            <a:avLst/>
          </a:prstGeom>
          <a:solidFill>
            <a:schemeClr val="bg1"/>
          </a:solidFill>
          <a:ln>
            <a:solidFill>
              <a:schemeClr val="tx1"/>
            </a:solidFill>
          </a:ln>
        </p:spPr>
        <p:txBody>
          <a:bodyPr wrap="square" rtlCol="0">
            <a:spAutoFit/>
          </a:bodyPr>
          <a:lstStyle/>
          <a:p>
            <a:r>
              <a:rPr lang="en-US" sz="1600" b="1" dirty="0">
                <a:latin typeface="Helvetica" pitchFamily="2" charset="0"/>
              </a:rPr>
              <a:t>Individual buildings</a:t>
            </a:r>
          </a:p>
        </p:txBody>
      </p:sp>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AD9B3C26-A84B-604C-BA7B-E1FDD5962DE6}"/>
                  </a:ext>
                </a:extLst>
              </p14:cNvPr>
              <p14:cNvContentPartPr/>
              <p14:nvPr/>
            </p14:nvContentPartPr>
            <p14:xfrm>
              <a:off x="9650941" y="541217"/>
              <a:ext cx="360" cy="360"/>
            </p14:xfrm>
          </p:contentPart>
        </mc:Choice>
        <mc:Fallback xmlns="">
          <p:pic>
            <p:nvPicPr>
              <p:cNvPr id="5" name="Ink 4">
                <a:extLst>
                  <a:ext uri="{FF2B5EF4-FFF2-40B4-BE49-F238E27FC236}">
                    <a16:creationId xmlns:a16="http://schemas.microsoft.com/office/drawing/2014/main" id="{AD9B3C26-A84B-604C-BA7B-E1FDD5962DE6}"/>
                  </a:ext>
                </a:extLst>
              </p:cNvPr>
              <p:cNvPicPr/>
              <p:nvPr/>
            </p:nvPicPr>
            <p:blipFill>
              <a:blip r:embed="rId4"/>
              <a:stretch>
                <a:fillRect/>
              </a:stretch>
            </p:blipFill>
            <p:spPr>
              <a:xfrm>
                <a:off x="9587941" y="478217"/>
                <a:ext cx="126000" cy="126000"/>
              </a:xfrm>
              <a:prstGeom prst="rect">
                <a:avLst/>
              </a:prstGeom>
            </p:spPr>
          </p:pic>
        </mc:Fallback>
      </mc:AlternateContent>
      <p:sp>
        <p:nvSpPr>
          <p:cNvPr id="7" name="TextBox 6">
            <a:extLst>
              <a:ext uri="{FF2B5EF4-FFF2-40B4-BE49-F238E27FC236}">
                <a16:creationId xmlns:a16="http://schemas.microsoft.com/office/drawing/2014/main" id="{DF885FE1-A9E1-8842-BA92-7A8C0F9B2EB0}"/>
              </a:ext>
            </a:extLst>
          </p:cNvPr>
          <p:cNvSpPr txBox="1"/>
          <p:nvPr/>
        </p:nvSpPr>
        <p:spPr>
          <a:xfrm>
            <a:off x="7321800" y="1324756"/>
            <a:ext cx="2483682" cy="338554"/>
          </a:xfrm>
          <a:prstGeom prst="rect">
            <a:avLst/>
          </a:prstGeom>
          <a:solidFill>
            <a:schemeClr val="bg1"/>
          </a:solidFill>
          <a:ln>
            <a:solidFill>
              <a:schemeClr val="tx1"/>
            </a:solidFill>
          </a:ln>
        </p:spPr>
        <p:txBody>
          <a:bodyPr wrap="square" rtlCol="0">
            <a:spAutoFit/>
          </a:bodyPr>
          <a:lstStyle/>
          <a:p>
            <a:r>
              <a:rPr lang="en-US" sz="1600" b="1" dirty="0">
                <a:latin typeface="Helvetica" pitchFamily="2" charset="0"/>
              </a:rPr>
              <a:t>Road network</a:t>
            </a:r>
            <a:endParaRPr lang="en-US" sz="1600" b="1" dirty="0">
              <a:solidFill>
                <a:srgbClr val="FF0000"/>
              </a:solidFill>
              <a:latin typeface="Helvetica" pitchFamily="2" charset="0"/>
            </a:endParaRPr>
          </a:p>
        </p:txBody>
      </p:sp>
      <p:sp>
        <p:nvSpPr>
          <p:cNvPr id="8" name="TextBox 7">
            <a:extLst>
              <a:ext uri="{FF2B5EF4-FFF2-40B4-BE49-F238E27FC236}">
                <a16:creationId xmlns:a16="http://schemas.microsoft.com/office/drawing/2014/main" id="{25BABBA9-57C1-404C-A1C5-4BCEF7C17A7F}"/>
              </a:ext>
            </a:extLst>
          </p:cNvPr>
          <p:cNvSpPr txBox="1"/>
          <p:nvPr/>
        </p:nvSpPr>
        <p:spPr>
          <a:xfrm>
            <a:off x="7321800" y="1819293"/>
            <a:ext cx="2483682" cy="276999"/>
          </a:xfrm>
          <a:prstGeom prst="rect">
            <a:avLst/>
          </a:prstGeom>
          <a:solidFill>
            <a:schemeClr val="bg1"/>
          </a:solidFill>
          <a:ln>
            <a:solidFill>
              <a:schemeClr val="tx1"/>
            </a:solidFill>
          </a:ln>
        </p:spPr>
        <p:txBody>
          <a:bodyPr wrap="square" rtlCol="0">
            <a:spAutoFit/>
          </a:bodyPr>
          <a:lstStyle/>
          <a:p>
            <a:r>
              <a:rPr lang="en-US" sz="1200" b="1" dirty="0">
                <a:latin typeface="Helvetica" pitchFamily="2" charset="0"/>
              </a:rPr>
              <a:t>Land-use plots (Farms)</a:t>
            </a:r>
            <a:endParaRPr lang="en-US" sz="1200" b="1" dirty="0">
              <a:solidFill>
                <a:srgbClr val="FF0000"/>
              </a:solidFill>
              <a:latin typeface="Helvetica" pitchFamily="2" charset="0"/>
            </a:endParaRPr>
          </a:p>
        </p:txBody>
      </p:sp>
      <p:sp>
        <p:nvSpPr>
          <p:cNvPr id="9" name="TextBox 8">
            <a:extLst>
              <a:ext uri="{FF2B5EF4-FFF2-40B4-BE49-F238E27FC236}">
                <a16:creationId xmlns:a16="http://schemas.microsoft.com/office/drawing/2014/main" id="{884A4328-E83F-2E4A-81F7-ED7DEFF6FF19}"/>
              </a:ext>
            </a:extLst>
          </p:cNvPr>
          <p:cNvSpPr txBox="1"/>
          <p:nvPr/>
        </p:nvSpPr>
        <p:spPr>
          <a:xfrm>
            <a:off x="7321800" y="854908"/>
            <a:ext cx="2483682" cy="338554"/>
          </a:xfrm>
          <a:prstGeom prst="rect">
            <a:avLst/>
          </a:prstGeom>
          <a:solidFill>
            <a:schemeClr val="bg1"/>
          </a:solidFill>
          <a:ln>
            <a:solidFill>
              <a:schemeClr val="tx1"/>
            </a:solidFill>
          </a:ln>
        </p:spPr>
        <p:txBody>
          <a:bodyPr wrap="square" rtlCol="0">
            <a:spAutoFit/>
          </a:bodyPr>
          <a:lstStyle/>
          <a:p>
            <a:r>
              <a:rPr lang="en-US" sz="1600" b="1" dirty="0">
                <a:latin typeface="Helvetica" pitchFamily="2" charset="0"/>
              </a:rPr>
              <a:t>Individual trees</a:t>
            </a:r>
          </a:p>
        </p:txBody>
      </p:sp>
      <mc:AlternateContent xmlns:mc="http://schemas.openxmlformats.org/markup-compatibility/2006" xmlns:p14="http://schemas.microsoft.com/office/powerpoint/2010/main">
        <mc:Choice Requires="p14">
          <p:contentPart p14:bwMode="auto" r:id="rId5">
            <p14:nvContentPartPr>
              <p14:cNvPr id="10" name="Ink 9">
                <a:extLst>
                  <a:ext uri="{FF2B5EF4-FFF2-40B4-BE49-F238E27FC236}">
                    <a16:creationId xmlns:a16="http://schemas.microsoft.com/office/drawing/2014/main" id="{4216F6B0-B1A2-9545-BBE9-F51B0D7AAF29}"/>
                  </a:ext>
                </a:extLst>
              </p14:cNvPr>
              <p14:cNvContentPartPr/>
              <p14:nvPr/>
            </p14:nvContentPartPr>
            <p14:xfrm>
              <a:off x="9650941" y="1023825"/>
              <a:ext cx="360" cy="360"/>
            </p14:xfrm>
          </p:contentPart>
        </mc:Choice>
        <mc:Fallback xmlns="">
          <p:pic>
            <p:nvPicPr>
              <p:cNvPr id="10" name="Ink 9">
                <a:extLst>
                  <a:ext uri="{FF2B5EF4-FFF2-40B4-BE49-F238E27FC236}">
                    <a16:creationId xmlns:a16="http://schemas.microsoft.com/office/drawing/2014/main" id="{4216F6B0-B1A2-9545-BBE9-F51B0D7AAF29}"/>
                  </a:ext>
                </a:extLst>
              </p:cNvPr>
              <p:cNvPicPr/>
              <p:nvPr/>
            </p:nvPicPr>
            <p:blipFill>
              <a:blip r:embed="rId6"/>
              <a:stretch>
                <a:fillRect/>
              </a:stretch>
            </p:blipFill>
            <p:spPr>
              <a:xfrm>
                <a:off x="9587941" y="960825"/>
                <a:ext cx="126000" cy="126000"/>
              </a:xfrm>
              <a:prstGeom prst="rect">
                <a:avLst/>
              </a:prstGeom>
            </p:spPr>
          </p:pic>
        </mc:Fallback>
      </mc:AlternateContent>
      <p:cxnSp>
        <p:nvCxnSpPr>
          <p:cNvPr id="11" name="Straight Connector 10">
            <a:extLst>
              <a:ext uri="{FF2B5EF4-FFF2-40B4-BE49-F238E27FC236}">
                <a16:creationId xmlns:a16="http://schemas.microsoft.com/office/drawing/2014/main" id="{B7B20B10-AFF7-D14F-9354-FE614D4924D9}"/>
              </a:ext>
            </a:extLst>
          </p:cNvPr>
          <p:cNvCxnSpPr>
            <a:cxnSpLocks/>
          </p:cNvCxnSpPr>
          <p:nvPr/>
        </p:nvCxnSpPr>
        <p:spPr>
          <a:xfrm>
            <a:off x="9263539" y="1528446"/>
            <a:ext cx="464122" cy="0"/>
          </a:xfrm>
          <a:prstGeom prst="line">
            <a:avLst/>
          </a:prstGeom>
          <a:ln w="76200">
            <a:solidFill>
              <a:schemeClr val="bg1">
                <a:lumMod val="50000"/>
              </a:schemeClr>
            </a:solidFill>
          </a:ln>
        </p:spPr>
        <p:style>
          <a:lnRef idx="3">
            <a:schemeClr val="accent3"/>
          </a:lnRef>
          <a:fillRef idx="0">
            <a:schemeClr val="accent3"/>
          </a:fillRef>
          <a:effectRef idx="2">
            <a:schemeClr val="accent3"/>
          </a:effectRef>
          <a:fontRef idx="minor">
            <a:schemeClr val="tx1"/>
          </a:fontRef>
        </p:style>
      </p:cxnSp>
      <p:sp>
        <p:nvSpPr>
          <p:cNvPr id="12" name="Rectangle 11">
            <a:extLst>
              <a:ext uri="{FF2B5EF4-FFF2-40B4-BE49-F238E27FC236}">
                <a16:creationId xmlns:a16="http://schemas.microsoft.com/office/drawing/2014/main" id="{4C24AA20-96C4-0B46-BC15-4BF893FF864A}"/>
              </a:ext>
            </a:extLst>
          </p:cNvPr>
          <p:cNvSpPr/>
          <p:nvPr/>
        </p:nvSpPr>
        <p:spPr>
          <a:xfrm>
            <a:off x="9358009" y="1867886"/>
            <a:ext cx="369652" cy="179811"/>
          </a:xfrm>
          <a:prstGeom prst="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387525BD-A87F-6244-B041-CA9C8EC88E19}"/>
              </a:ext>
            </a:extLst>
          </p:cNvPr>
          <p:cNvSpPr txBox="1"/>
          <p:nvPr/>
        </p:nvSpPr>
        <p:spPr>
          <a:xfrm>
            <a:off x="7321800" y="2252275"/>
            <a:ext cx="2483682" cy="338554"/>
          </a:xfrm>
          <a:prstGeom prst="rect">
            <a:avLst/>
          </a:prstGeom>
          <a:solidFill>
            <a:schemeClr val="bg1"/>
          </a:solidFill>
          <a:ln>
            <a:solidFill>
              <a:schemeClr val="tx1"/>
            </a:solidFill>
          </a:ln>
        </p:spPr>
        <p:txBody>
          <a:bodyPr wrap="square" rtlCol="0">
            <a:spAutoFit/>
          </a:bodyPr>
          <a:lstStyle/>
          <a:p>
            <a:r>
              <a:rPr lang="en-US" sz="1600" b="1" dirty="0">
                <a:latin typeface="Helvetica" pitchFamily="2" charset="0"/>
              </a:rPr>
              <a:t>Area block</a:t>
            </a:r>
          </a:p>
        </p:txBody>
      </p:sp>
      <p:sp>
        <p:nvSpPr>
          <p:cNvPr id="14" name="Rectangle 13">
            <a:extLst>
              <a:ext uri="{FF2B5EF4-FFF2-40B4-BE49-F238E27FC236}">
                <a16:creationId xmlns:a16="http://schemas.microsoft.com/office/drawing/2014/main" id="{7B854D52-9C5E-CD4C-8327-AFF89A26D578}"/>
              </a:ext>
            </a:extLst>
          </p:cNvPr>
          <p:cNvSpPr/>
          <p:nvPr/>
        </p:nvSpPr>
        <p:spPr>
          <a:xfrm>
            <a:off x="9358009" y="2324910"/>
            <a:ext cx="369652" cy="204281"/>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TextBox 14">
            <a:extLst>
              <a:ext uri="{FF2B5EF4-FFF2-40B4-BE49-F238E27FC236}">
                <a16:creationId xmlns:a16="http://schemas.microsoft.com/office/drawing/2014/main" id="{AF475D63-13ED-D04C-87DA-9EFEF528DB07}"/>
              </a:ext>
            </a:extLst>
          </p:cNvPr>
          <p:cNvSpPr txBox="1"/>
          <p:nvPr/>
        </p:nvSpPr>
        <p:spPr>
          <a:xfrm>
            <a:off x="197795" y="3361227"/>
            <a:ext cx="11994205" cy="3139321"/>
          </a:xfrm>
          <a:prstGeom prst="rect">
            <a:avLst/>
          </a:prstGeom>
          <a:noFill/>
        </p:spPr>
        <p:txBody>
          <a:bodyPr wrap="square" rtlCol="0">
            <a:spAutoFit/>
          </a:bodyPr>
          <a:lstStyle/>
          <a:p>
            <a:r>
              <a:rPr lang="en-US" dirty="0">
                <a:latin typeface="Helvetica" pitchFamily="2" charset="0"/>
              </a:rPr>
              <a:t>Now, the above objects are typically </a:t>
            </a:r>
            <a:r>
              <a:rPr lang="en-US" b="1" dirty="0">
                <a:solidFill>
                  <a:srgbClr val="FF0000"/>
                </a:solidFill>
                <a:latin typeface="Helvetica" pitchFamily="2" charset="0"/>
              </a:rPr>
              <a:t>Discrete </a:t>
            </a:r>
            <a:r>
              <a:rPr lang="en-US" dirty="0">
                <a:latin typeface="Helvetica" pitchFamily="2" charset="0"/>
              </a:rPr>
              <a:t>features, and therefore classed a </a:t>
            </a:r>
            <a:r>
              <a:rPr lang="en-US" b="1" dirty="0">
                <a:solidFill>
                  <a:srgbClr val="FF0000"/>
                </a:solidFill>
                <a:latin typeface="Helvetica" pitchFamily="2" charset="0"/>
              </a:rPr>
              <a:t>Vector Data</a:t>
            </a:r>
          </a:p>
          <a:p>
            <a:endParaRPr lang="en-US" b="1" dirty="0">
              <a:solidFill>
                <a:srgbClr val="FF0000"/>
              </a:solidFill>
              <a:latin typeface="Helvetica" pitchFamily="2" charset="0"/>
            </a:endParaRPr>
          </a:p>
          <a:p>
            <a:r>
              <a:rPr lang="en-US" dirty="0">
                <a:latin typeface="Helvetica" pitchFamily="2" charset="0"/>
              </a:rPr>
              <a:t>There are three main types of </a:t>
            </a:r>
            <a:r>
              <a:rPr lang="en-US" b="1" dirty="0">
                <a:solidFill>
                  <a:srgbClr val="FF0000"/>
                </a:solidFill>
                <a:latin typeface="Helvetica" pitchFamily="2" charset="0"/>
              </a:rPr>
              <a:t>Vector Data</a:t>
            </a:r>
            <a:r>
              <a:rPr lang="en-US" dirty="0">
                <a:latin typeface="Helvetica" pitchFamily="2" charset="0"/>
              </a:rPr>
              <a:t>:</a:t>
            </a:r>
          </a:p>
          <a:p>
            <a:endParaRPr lang="en-US" dirty="0">
              <a:latin typeface="Helvetica" pitchFamily="2" charset="0"/>
            </a:endParaRPr>
          </a:p>
          <a:p>
            <a:pPr marL="342900" indent="-342900">
              <a:buFont typeface="+mj-lt"/>
              <a:buAutoNum type="arabicPeriod"/>
            </a:pPr>
            <a:r>
              <a:rPr lang="en-US" b="1" dirty="0">
                <a:latin typeface="Helvetica" pitchFamily="2" charset="0"/>
              </a:rPr>
              <a:t>Point vector</a:t>
            </a:r>
          </a:p>
          <a:p>
            <a:pPr marL="342900" indent="-342900">
              <a:buFont typeface="+mj-lt"/>
              <a:buAutoNum type="arabicPeriod"/>
            </a:pPr>
            <a:endParaRPr lang="en-US" dirty="0">
              <a:latin typeface="Helvetica" pitchFamily="2" charset="0"/>
            </a:endParaRPr>
          </a:p>
          <a:p>
            <a:pPr marL="342900" indent="-342900">
              <a:buFont typeface="+mj-lt"/>
              <a:buAutoNum type="arabicPeriod"/>
            </a:pPr>
            <a:r>
              <a:rPr lang="en-US" b="1" dirty="0">
                <a:latin typeface="Helvetica" pitchFamily="2" charset="0"/>
              </a:rPr>
              <a:t>Polylines or Line vector</a:t>
            </a:r>
          </a:p>
          <a:p>
            <a:pPr marL="342900" indent="-342900">
              <a:buFont typeface="+mj-lt"/>
              <a:buAutoNum type="arabicPeriod"/>
            </a:pPr>
            <a:endParaRPr lang="en-US" dirty="0">
              <a:latin typeface="Helvetica" pitchFamily="2" charset="0"/>
            </a:endParaRPr>
          </a:p>
          <a:p>
            <a:pPr marL="342900" indent="-342900">
              <a:buFont typeface="+mj-lt"/>
              <a:buAutoNum type="arabicPeriod"/>
            </a:pPr>
            <a:r>
              <a:rPr lang="en-US" b="1" dirty="0">
                <a:latin typeface="Helvetica" pitchFamily="2" charset="0"/>
              </a:rPr>
              <a:t>Polygon vector</a:t>
            </a:r>
          </a:p>
          <a:p>
            <a:pPr marL="342900" indent="-342900">
              <a:buFont typeface="+mj-lt"/>
              <a:buAutoNum type="arabicPeriod"/>
            </a:pPr>
            <a:endParaRPr lang="en-US" dirty="0">
              <a:latin typeface="Helvetica" pitchFamily="2" charset="0"/>
            </a:endParaRPr>
          </a:p>
          <a:p>
            <a:pPr marL="342900" indent="-342900">
              <a:buFont typeface="+mj-lt"/>
              <a:buAutoNum type="arabicPeriod"/>
            </a:pPr>
            <a:endParaRPr lang="en-US" dirty="0">
              <a:latin typeface="Helvetica" pitchFamily="2" charset="0"/>
            </a:endParaRPr>
          </a:p>
        </p:txBody>
      </p:sp>
      <p:sp>
        <p:nvSpPr>
          <p:cNvPr id="2" name="Rectangle 1">
            <a:extLst>
              <a:ext uri="{FF2B5EF4-FFF2-40B4-BE49-F238E27FC236}">
                <a16:creationId xmlns:a16="http://schemas.microsoft.com/office/drawing/2014/main" id="{2079CA9A-73DC-F84C-AEED-F945EC840908}"/>
              </a:ext>
            </a:extLst>
          </p:cNvPr>
          <p:cNvSpPr/>
          <p:nvPr/>
        </p:nvSpPr>
        <p:spPr>
          <a:xfrm>
            <a:off x="197795" y="4357991"/>
            <a:ext cx="3994826" cy="58366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F3CFABC9-6B4C-0342-A7A1-0DFED3C5C1A0}"/>
              </a:ext>
            </a:extLst>
          </p:cNvPr>
          <p:cNvSpPr txBox="1"/>
          <p:nvPr/>
        </p:nvSpPr>
        <p:spPr>
          <a:xfrm>
            <a:off x="4821791" y="4318733"/>
            <a:ext cx="6793035" cy="1754326"/>
          </a:xfrm>
          <a:prstGeom prst="rect">
            <a:avLst/>
          </a:prstGeom>
          <a:noFill/>
          <a:ln>
            <a:solidFill>
              <a:schemeClr val="tx1"/>
            </a:solidFill>
          </a:ln>
        </p:spPr>
        <p:txBody>
          <a:bodyPr wrap="square" rtlCol="0">
            <a:spAutoFit/>
          </a:bodyPr>
          <a:lstStyle/>
          <a:p>
            <a:r>
              <a:rPr lang="en-US" b="1" dirty="0">
                <a:latin typeface="Helvetica" pitchFamily="2" charset="0"/>
              </a:rPr>
              <a:t>Characteristics of a point vector</a:t>
            </a:r>
          </a:p>
          <a:p>
            <a:pPr marL="285750" indent="-285750">
              <a:buFont typeface="Wingdings" pitchFamily="2" charset="2"/>
              <a:buChar char="§"/>
            </a:pPr>
            <a:r>
              <a:rPr lang="en-US" dirty="0">
                <a:latin typeface="Helvetica" pitchFamily="2" charset="0"/>
              </a:rPr>
              <a:t>X, Y location characterize as a coordinate</a:t>
            </a:r>
          </a:p>
          <a:p>
            <a:pPr marL="285750" indent="-285750">
              <a:buFont typeface="Wingdings" pitchFamily="2" charset="2"/>
              <a:buChar char="§"/>
            </a:pPr>
            <a:r>
              <a:rPr lang="en-US" dirty="0">
                <a:latin typeface="Helvetica" pitchFamily="2" charset="0"/>
              </a:rPr>
              <a:t>Has no area </a:t>
            </a:r>
          </a:p>
          <a:p>
            <a:pPr marL="285750" indent="-285750">
              <a:buFont typeface="Wingdings" pitchFamily="2" charset="2"/>
              <a:buChar char="§"/>
            </a:pPr>
            <a:r>
              <a:rPr lang="en-US" dirty="0">
                <a:latin typeface="Helvetica" pitchFamily="2" charset="0"/>
              </a:rPr>
              <a:t>Has no length</a:t>
            </a:r>
          </a:p>
          <a:p>
            <a:pPr marL="285750" indent="-285750">
              <a:buFont typeface="Wingdings" pitchFamily="2" charset="2"/>
              <a:buChar char="§"/>
            </a:pPr>
            <a:r>
              <a:rPr lang="en-US" dirty="0">
                <a:latin typeface="Helvetica" pitchFamily="2" charset="0"/>
              </a:rPr>
              <a:t>This applies to discrete features of sample points</a:t>
            </a:r>
          </a:p>
          <a:p>
            <a:pPr marL="285750" indent="-285750">
              <a:buFont typeface="Wingdings" pitchFamily="2" charset="2"/>
              <a:buChar char="§"/>
            </a:pPr>
            <a:r>
              <a:rPr lang="en-US" dirty="0">
                <a:latin typeface="Helvetica" pitchFamily="2" charset="0"/>
              </a:rPr>
              <a:t>Its geometry consists of a single </a:t>
            </a:r>
            <a:r>
              <a:rPr lang="en-US" b="1" dirty="0">
                <a:solidFill>
                  <a:srgbClr val="FF0000"/>
                </a:solidFill>
                <a:latin typeface="Helvetica" pitchFamily="2" charset="0"/>
              </a:rPr>
              <a:t>node</a:t>
            </a:r>
            <a:r>
              <a:rPr lang="en-US" dirty="0">
                <a:latin typeface="Helvetica" pitchFamily="2" charset="0"/>
              </a:rPr>
              <a:t> or </a:t>
            </a:r>
            <a:r>
              <a:rPr lang="en-US" b="1" dirty="0">
                <a:solidFill>
                  <a:srgbClr val="FF0000"/>
                </a:solidFill>
                <a:latin typeface="Helvetica" pitchFamily="2" charset="0"/>
              </a:rPr>
              <a:t>vertex</a:t>
            </a:r>
          </a:p>
        </p:txBody>
      </p:sp>
      <p:sp>
        <p:nvSpPr>
          <p:cNvPr id="16" name="Slide Number Placeholder 3">
            <a:extLst>
              <a:ext uri="{FF2B5EF4-FFF2-40B4-BE49-F238E27FC236}">
                <a16:creationId xmlns:a16="http://schemas.microsoft.com/office/drawing/2014/main" id="{12BF95C1-A681-0689-A046-FE3F71EA7B97}"/>
              </a:ext>
            </a:extLst>
          </p:cNvPr>
          <p:cNvSpPr txBox="1">
            <a:spLocks/>
          </p:cNvSpPr>
          <p:nvPr/>
        </p:nvSpPr>
        <p:spPr>
          <a:xfrm>
            <a:off x="11275948" y="6373870"/>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pPr/>
              <a:t>11</a:t>
            </a:fld>
            <a:endParaRPr lang="en-US" altLang="x-none" dirty="0"/>
          </a:p>
        </p:txBody>
      </p:sp>
      <p:sp>
        <p:nvSpPr>
          <p:cNvPr id="17" name="Rectangle 16">
            <a:extLst>
              <a:ext uri="{FF2B5EF4-FFF2-40B4-BE49-F238E27FC236}">
                <a16:creationId xmlns:a16="http://schemas.microsoft.com/office/drawing/2014/main" id="{9E6FFC00-8205-8CAF-0348-8FF3931A96F4}"/>
              </a:ext>
            </a:extLst>
          </p:cNvPr>
          <p:cNvSpPr/>
          <p:nvPr/>
        </p:nvSpPr>
        <p:spPr>
          <a:xfrm>
            <a:off x="7136523" y="262267"/>
            <a:ext cx="2879835" cy="1013894"/>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398427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5EAABFA2-0C31-E04B-9492-434E46D4AFAD}"/>
              </a:ext>
            </a:extLst>
          </p:cNvPr>
          <p:cNvPicPr>
            <a:picLocks noChangeAspect="1"/>
          </p:cNvPicPr>
          <p:nvPr/>
        </p:nvPicPr>
        <p:blipFill>
          <a:blip r:embed="rId2"/>
          <a:stretch>
            <a:fillRect/>
          </a:stretch>
        </p:blipFill>
        <p:spPr>
          <a:xfrm>
            <a:off x="1634247" y="223736"/>
            <a:ext cx="5067029" cy="2850204"/>
          </a:xfrm>
          <a:prstGeom prst="rect">
            <a:avLst/>
          </a:prstGeom>
        </p:spPr>
      </p:pic>
      <p:sp>
        <p:nvSpPr>
          <p:cNvPr id="4" name="TextBox 3">
            <a:extLst>
              <a:ext uri="{FF2B5EF4-FFF2-40B4-BE49-F238E27FC236}">
                <a16:creationId xmlns:a16="http://schemas.microsoft.com/office/drawing/2014/main" id="{A8F02559-E15C-4944-9091-62ACA6A749AA}"/>
              </a:ext>
            </a:extLst>
          </p:cNvPr>
          <p:cNvSpPr txBox="1"/>
          <p:nvPr/>
        </p:nvSpPr>
        <p:spPr>
          <a:xfrm>
            <a:off x="7321800" y="371940"/>
            <a:ext cx="2483682" cy="338554"/>
          </a:xfrm>
          <a:prstGeom prst="rect">
            <a:avLst/>
          </a:prstGeom>
          <a:solidFill>
            <a:schemeClr val="bg1"/>
          </a:solidFill>
          <a:ln>
            <a:solidFill>
              <a:schemeClr val="tx1"/>
            </a:solidFill>
          </a:ln>
        </p:spPr>
        <p:txBody>
          <a:bodyPr wrap="square" rtlCol="0">
            <a:spAutoFit/>
          </a:bodyPr>
          <a:lstStyle/>
          <a:p>
            <a:r>
              <a:rPr lang="en-US" sz="1600" b="1" dirty="0">
                <a:latin typeface="Helvetica" pitchFamily="2" charset="0"/>
              </a:rPr>
              <a:t>Individual buildings</a:t>
            </a:r>
          </a:p>
        </p:txBody>
      </p:sp>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AD9B3C26-A84B-604C-BA7B-E1FDD5962DE6}"/>
                  </a:ext>
                </a:extLst>
              </p14:cNvPr>
              <p14:cNvContentPartPr/>
              <p14:nvPr/>
            </p14:nvContentPartPr>
            <p14:xfrm>
              <a:off x="9650941" y="541217"/>
              <a:ext cx="360" cy="360"/>
            </p14:xfrm>
          </p:contentPart>
        </mc:Choice>
        <mc:Fallback xmlns="">
          <p:pic>
            <p:nvPicPr>
              <p:cNvPr id="5" name="Ink 4">
                <a:extLst>
                  <a:ext uri="{FF2B5EF4-FFF2-40B4-BE49-F238E27FC236}">
                    <a16:creationId xmlns:a16="http://schemas.microsoft.com/office/drawing/2014/main" id="{AD9B3C26-A84B-604C-BA7B-E1FDD5962DE6}"/>
                  </a:ext>
                </a:extLst>
              </p:cNvPr>
              <p:cNvPicPr/>
              <p:nvPr/>
            </p:nvPicPr>
            <p:blipFill>
              <a:blip r:embed="rId4"/>
              <a:stretch>
                <a:fillRect/>
              </a:stretch>
            </p:blipFill>
            <p:spPr>
              <a:xfrm>
                <a:off x="9587941" y="478217"/>
                <a:ext cx="126000" cy="126000"/>
              </a:xfrm>
              <a:prstGeom prst="rect">
                <a:avLst/>
              </a:prstGeom>
            </p:spPr>
          </p:pic>
        </mc:Fallback>
      </mc:AlternateContent>
      <p:sp>
        <p:nvSpPr>
          <p:cNvPr id="7" name="TextBox 6">
            <a:extLst>
              <a:ext uri="{FF2B5EF4-FFF2-40B4-BE49-F238E27FC236}">
                <a16:creationId xmlns:a16="http://schemas.microsoft.com/office/drawing/2014/main" id="{DF885FE1-A9E1-8842-BA92-7A8C0F9B2EB0}"/>
              </a:ext>
            </a:extLst>
          </p:cNvPr>
          <p:cNvSpPr txBox="1"/>
          <p:nvPr/>
        </p:nvSpPr>
        <p:spPr>
          <a:xfrm>
            <a:off x="7321800" y="1324756"/>
            <a:ext cx="2483682" cy="338554"/>
          </a:xfrm>
          <a:prstGeom prst="rect">
            <a:avLst/>
          </a:prstGeom>
          <a:solidFill>
            <a:schemeClr val="bg1"/>
          </a:solidFill>
          <a:ln>
            <a:solidFill>
              <a:schemeClr val="tx1"/>
            </a:solidFill>
          </a:ln>
        </p:spPr>
        <p:txBody>
          <a:bodyPr wrap="square" rtlCol="0">
            <a:spAutoFit/>
          </a:bodyPr>
          <a:lstStyle/>
          <a:p>
            <a:r>
              <a:rPr lang="en-US" sz="1600" b="1" dirty="0">
                <a:latin typeface="Helvetica" pitchFamily="2" charset="0"/>
              </a:rPr>
              <a:t>Road network</a:t>
            </a:r>
            <a:endParaRPr lang="en-US" sz="1600" b="1" dirty="0">
              <a:solidFill>
                <a:srgbClr val="FF0000"/>
              </a:solidFill>
              <a:latin typeface="Helvetica" pitchFamily="2" charset="0"/>
            </a:endParaRPr>
          </a:p>
        </p:txBody>
      </p:sp>
      <p:sp>
        <p:nvSpPr>
          <p:cNvPr id="8" name="TextBox 7">
            <a:extLst>
              <a:ext uri="{FF2B5EF4-FFF2-40B4-BE49-F238E27FC236}">
                <a16:creationId xmlns:a16="http://schemas.microsoft.com/office/drawing/2014/main" id="{25BABBA9-57C1-404C-A1C5-4BCEF7C17A7F}"/>
              </a:ext>
            </a:extLst>
          </p:cNvPr>
          <p:cNvSpPr txBox="1"/>
          <p:nvPr/>
        </p:nvSpPr>
        <p:spPr>
          <a:xfrm>
            <a:off x="7321800" y="1819293"/>
            <a:ext cx="2483682" cy="276999"/>
          </a:xfrm>
          <a:prstGeom prst="rect">
            <a:avLst/>
          </a:prstGeom>
          <a:solidFill>
            <a:schemeClr val="bg1"/>
          </a:solidFill>
          <a:ln>
            <a:solidFill>
              <a:schemeClr val="tx1"/>
            </a:solidFill>
          </a:ln>
        </p:spPr>
        <p:txBody>
          <a:bodyPr wrap="square" rtlCol="0">
            <a:spAutoFit/>
          </a:bodyPr>
          <a:lstStyle/>
          <a:p>
            <a:r>
              <a:rPr lang="en-US" sz="1200" b="1" dirty="0">
                <a:latin typeface="Helvetica" pitchFamily="2" charset="0"/>
              </a:rPr>
              <a:t>Land-use plots (Farms)</a:t>
            </a:r>
            <a:endParaRPr lang="en-US" sz="1200" b="1" dirty="0">
              <a:solidFill>
                <a:srgbClr val="FF0000"/>
              </a:solidFill>
              <a:latin typeface="Helvetica" pitchFamily="2" charset="0"/>
            </a:endParaRPr>
          </a:p>
        </p:txBody>
      </p:sp>
      <p:sp>
        <p:nvSpPr>
          <p:cNvPr id="9" name="TextBox 8">
            <a:extLst>
              <a:ext uri="{FF2B5EF4-FFF2-40B4-BE49-F238E27FC236}">
                <a16:creationId xmlns:a16="http://schemas.microsoft.com/office/drawing/2014/main" id="{884A4328-E83F-2E4A-81F7-ED7DEFF6FF19}"/>
              </a:ext>
            </a:extLst>
          </p:cNvPr>
          <p:cNvSpPr txBox="1"/>
          <p:nvPr/>
        </p:nvSpPr>
        <p:spPr>
          <a:xfrm>
            <a:off x="7321800" y="854908"/>
            <a:ext cx="2483682" cy="338554"/>
          </a:xfrm>
          <a:prstGeom prst="rect">
            <a:avLst/>
          </a:prstGeom>
          <a:solidFill>
            <a:schemeClr val="bg1"/>
          </a:solidFill>
          <a:ln>
            <a:solidFill>
              <a:schemeClr val="tx1"/>
            </a:solidFill>
          </a:ln>
        </p:spPr>
        <p:txBody>
          <a:bodyPr wrap="square" rtlCol="0">
            <a:spAutoFit/>
          </a:bodyPr>
          <a:lstStyle/>
          <a:p>
            <a:r>
              <a:rPr lang="en-US" sz="1600" b="1" dirty="0">
                <a:latin typeface="Helvetica" pitchFamily="2" charset="0"/>
              </a:rPr>
              <a:t>Individual trees</a:t>
            </a:r>
          </a:p>
        </p:txBody>
      </p:sp>
      <mc:AlternateContent xmlns:mc="http://schemas.openxmlformats.org/markup-compatibility/2006" xmlns:p14="http://schemas.microsoft.com/office/powerpoint/2010/main">
        <mc:Choice Requires="p14">
          <p:contentPart p14:bwMode="auto" r:id="rId5">
            <p14:nvContentPartPr>
              <p14:cNvPr id="10" name="Ink 9">
                <a:extLst>
                  <a:ext uri="{FF2B5EF4-FFF2-40B4-BE49-F238E27FC236}">
                    <a16:creationId xmlns:a16="http://schemas.microsoft.com/office/drawing/2014/main" id="{4216F6B0-B1A2-9545-BBE9-F51B0D7AAF29}"/>
                  </a:ext>
                </a:extLst>
              </p14:cNvPr>
              <p14:cNvContentPartPr/>
              <p14:nvPr/>
            </p14:nvContentPartPr>
            <p14:xfrm>
              <a:off x="9650941" y="1023825"/>
              <a:ext cx="360" cy="360"/>
            </p14:xfrm>
          </p:contentPart>
        </mc:Choice>
        <mc:Fallback xmlns="">
          <p:pic>
            <p:nvPicPr>
              <p:cNvPr id="10" name="Ink 9">
                <a:extLst>
                  <a:ext uri="{FF2B5EF4-FFF2-40B4-BE49-F238E27FC236}">
                    <a16:creationId xmlns:a16="http://schemas.microsoft.com/office/drawing/2014/main" id="{4216F6B0-B1A2-9545-BBE9-F51B0D7AAF29}"/>
                  </a:ext>
                </a:extLst>
              </p:cNvPr>
              <p:cNvPicPr/>
              <p:nvPr/>
            </p:nvPicPr>
            <p:blipFill>
              <a:blip r:embed="rId6"/>
              <a:stretch>
                <a:fillRect/>
              </a:stretch>
            </p:blipFill>
            <p:spPr>
              <a:xfrm>
                <a:off x="9587941" y="960825"/>
                <a:ext cx="126000" cy="126000"/>
              </a:xfrm>
              <a:prstGeom prst="rect">
                <a:avLst/>
              </a:prstGeom>
            </p:spPr>
          </p:pic>
        </mc:Fallback>
      </mc:AlternateContent>
      <p:cxnSp>
        <p:nvCxnSpPr>
          <p:cNvPr id="11" name="Straight Connector 10">
            <a:extLst>
              <a:ext uri="{FF2B5EF4-FFF2-40B4-BE49-F238E27FC236}">
                <a16:creationId xmlns:a16="http://schemas.microsoft.com/office/drawing/2014/main" id="{B7B20B10-AFF7-D14F-9354-FE614D4924D9}"/>
              </a:ext>
            </a:extLst>
          </p:cNvPr>
          <p:cNvCxnSpPr>
            <a:cxnSpLocks/>
          </p:cNvCxnSpPr>
          <p:nvPr/>
        </p:nvCxnSpPr>
        <p:spPr>
          <a:xfrm>
            <a:off x="9263539" y="1528446"/>
            <a:ext cx="464122" cy="0"/>
          </a:xfrm>
          <a:prstGeom prst="line">
            <a:avLst/>
          </a:prstGeom>
          <a:ln w="76200">
            <a:solidFill>
              <a:schemeClr val="bg1">
                <a:lumMod val="50000"/>
              </a:schemeClr>
            </a:solidFill>
          </a:ln>
        </p:spPr>
        <p:style>
          <a:lnRef idx="3">
            <a:schemeClr val="accent3"/>
          </a:lnRef>
          <a:fillRef idx="0">
            <a:schemeClr val="accent3"/>
          </a:fillRef>
          <a:effectRef idx="2">
            <a:schemeClr val="accent3"/>
          </a:effectRef>
          <a:fontRef idx="minor">
            <a:schemeClr val="tx1"/>
          </a:fontRef>
        </p:style>
      </p:cxnSp>
      <p:sp>
        <p:nvSpPr>
          <p:cNvPr id="12" name="Rectangle 11">
            <a:extLst>
              <a:ext uri="{FF2B5EF4-FFF2-40B4-BE49-F238E27FC236}">
                <a16:creationId xmlns:a16="http://schemas.microsoft.com/office/drawing/2014/main" id="{4C24AA20-96C4-0B46-BC15-4BF893FF864A}"/>
              </a:ext>
            </a:extLst>
          </p:cNvPr>
          <p:cNvSpPr/>
          <p:nvPr/>
        </p:nvSpPr>
        <p:spPr>
          <a:xfrm>
            <a:off x="9358009" y="1867886"/>
            <a:ext cx="369652" cy="179811"/>
          </a:xfrm>
          <a:prstGeom prst="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387525BD-A87F-6244-B041-CA9C8EC88E19}"/>
              </a:ext>
            </a:extLst>
          </p:cNvPr>
          <p:cNvSpPr txBox="1"/>
          <p:nvPr/>
        </p:nvSpPr>
        <p:spPr>
          <a:xfrm>
            <a:off x="7321800" y="2252275"/>
            <a:ext cx="2483682" cy="338554"/>
          </a:xfrm>
          <a:prstGeom prst="rect">
            <a:avLst/>
          </a:prstGeom>
          <a:solidFill>
            <a:schemeClr val="bg1"/>
          </a:solidFill>
          <a:ln>
            <a:solidFill>
              <a:schemeClr val="tx1"/>
            </a:solidFill>
          </a:ln>
        </p:spPr>
        <p:txBody>
          <a:bodyPr wrap="square" rtlCol="0">
            <a:spAutoFit/>
          </a:bodyPr>
          <a:lstStyle/>
          <a:p>
            <a:r>
              <a:rPr lang="en-US" sz="1600" b="1" dirty="0">
                <a:latin typeface="Helvetica" pitchFamily="2" charset="0"/>
              </a:rPr>
              <a:t>Area block</a:t>
            </a:r>
          </a:p>
        </p:txBody>
      </p:sp>
      <p:sp>
        <p:nvSpPr>
          <p:cNvPr id="14" name="Rectangle 13">
            <a:extLst>
              <a:ext uri="{FF2B5EF4-FFF2-40B4-BE49-F238E27FC236}">
                <a16:creationId xmlns:a16="http://schemas.microsoft.com/office/drawing/2014/main" id="{7B854D52-9C5E-CD4C-8327-AFF89A26D578}"/>
              </a:ext>
            </a:extLst>
          </p:cNvPr>
          <p:cNvSpPr/>
          <p:nvPr/>
        </p:nvSpPr>
        <p:spPr>
          <a:xfrm>
            <a:off x="9358009" y="2324910"/>
            <a:ext cx="369652" cy="204281"/>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TextBox 14">
            <a:extLst>
              <a:ext uri="{FF2B5EF4-FFF2-40B4-BE49-F238E27FC236}">
                <a16:creationId xmlns:a16="http://schemas.microsoft.com/office/drawing/2014/main" id="{AF475D63-13ED-D04C-87DA-9EFEF528DB07}"/>
              </a:ext>
            </a:extLst>
          </p:cNvPr>
          <p:cNvSpPr txBox="1"/>
          <p:nvPr/>
        </p:nvSpPr>
        <p:spPr>
          <a:xfrm>
            <a:off x="197795" y="3361227"/>
            <a:ext cx="11994205" cy="3139321"/>
          </a:xfrm>
          <a:prstGeom prst="rect">
            <a:avLst/>
          </a:prstGeom>
          <a:noFill/>
        </p:spPr>
        <p:txBody>
          <a:bodyPr wrap="square" rtlCol="0">
            <a:spAutoFit/>
          </a:bodyPr>
          <a:lstStyle/>
          <a:p>
            <a:r>
              <a:rPr lang="en-US" dirty="0">
                <a:latin typeface="Helvetica" pitchFamily="2" charset="0"/>
              </a:rPr>
              <a:t>Now, the above objects are typically </a:t>
            </a:r>
            <a:r>
              <a:rPr lang="en-US" b="1" dirty="0">
                <a:solidFill>
                  <a:srgbClr val="FF0000"/>
                </a:solidFill>
                <a:latin typeface="Helvetica" pitchFamily="2" charset="0"/>
              </a:rPr>
              <a:t>Discrete </a:t>
            </a:r>
            <a:r>
              <a:rPr lang="en-US" dirty="0">
                <a:latin typeface="Helvetica" pitchFamily="2" charset="0"/>
              </a:rPr>
              <a:t>features, and therefore classed a </a:t>
            </a:r>
            <a:r>
              <a:rPr lang="en-US" b="1" dirty="0">
                <a:solidFill>
                  <a:srgbClr val="FF0000"/>
                </a:solidFill>
                <a:latin typeface="Helvetica" pitchFamily="2" charset="0"/>
              </a:rPr>
              <a:t>Vector Data</a:t>
            </a:r>
          </a:p>
          <a:p>
            <a:endParaRPr lang="en-US" b="1" dirty="0">
              <a:solidFill>
                <a:srgbClr val="FF0000"/>
              </a:solidFill>
              <a:latin typeface="Helvetica" pitchFamily="2" charset="0"/>
            </a:endParaRPr>
          </a:p>
          <a:p>
            <a:r>
              <a:rPr lang="en-US" dirty="0">
                <a:latin typeface="Helvetica" pitchFamily="2" charset="0"/>
              </a:rPr>
              <a:t>There are three main types of </a:t>
            </a:r>
            <a:r>
              <a:rPr lang="en-US" b="1" dirty="0">
                <a:solidFill>
                  <a:srgbClr val="FF0000"/>
                </a:solidFill>
                <a:latin typeface="Helvetica" pitchFamily="2" charset="0"/>
              </a:rPr>
              <a:t>Vector Data</a:t>
            </a:r>
            <a:r>
              <a:rPr lang="en-US" dirty="0">
                <a:latin typeface="Helvetica" pitchFamily="2" charset="0"/>
              </a:rPr>
              <a:t>:</a:t>
            </a:r>
          </a:p>
          <a:p>
            <a:endParaRPr lang="en-US" dirty="0">
              <a:latin typeface="Helvetica" pitchFamily="2" charset="0"/>
            </a:endParaRPr>
          </a:p>
          <a:p>
            <a:pPr marL="342900" indent="-342900">
              <a:buFont typeface="+mj-lt"/>
              <a:buAutoNum type="arabicPeriod"/>
            </a:pPr>
            <a:r>
              <a:rPr lang="en-US" b="1" dirty="0">
                <a:latin typeface="Helvetica" pitchFamily="2" charset="0"/>
              </a:rPr>
              <a:t>Point vector</a:t>
            </a:r>
          </a:p>
          <a:p>
            <a:pPr marL="342900" indent="-342900">
              <a:buFont typeface="+mj-lt"/>
              <a:buAutoNum type="arabicPeriod"/>
            </a:pPr>
            <a:endParaRPr lang="en-US" dirty="0">
              <a:latin typeface="Helvetica" pitchFamily="2" charset="0"/>
            </a:endParaRPr>
          </a:p>
          <a:p>
            <a:pPr marL="342900" indent="-342900">
              <a:buFont typeface="+mj-lt"/>
              <a:buAutoNum type="arabicPeriod"/>
            </a:pPr>
            <a:r>
              <a:rPr lang="en-US" b="1" dirty="0">
                <a:latin typeface="Helvetica" pitchFamily="2" charset="0"/>
              </a:rPr>
              <a:t>Polylines or Line vector</a:t>
            </a:r>
          </a:p>
          <a:p>
            <a:pPr marL="342900" indent="-342900">
              <a:buFont typeface="+mj-lt"/>
              <a:buAutoNum type="arabicPeriod"/>
            </a:pPr>
            <a:endParaRPr lang="en-US" dirty="0">
              <a:latin typeface="Helvetica" pitchFamily="2" charset="0"/>
            </a:endParaRPr>
          </a:p>
          <a:p>
            <a:pPr marL="342900" indent="-342900">
              <a:buFont typeface="+mj-lt"/>
              <a:buAutoNum type="arabicPeriod"/>
            </a:pPr>
            <a:r>
              <a:rPr lang="en-US" b="1" dirty="0">
                <a:latin typeface="Helvetica" pitchFamily="2" charset="0"/>
              </a:rPr>
              <a:t>Polygon vector</a:t>
            </a:r>
          </a:p>
          <a:p>
            <a:pPr marL="342900" indent="-342900">
              <a:buFont typeface="+mj-lt"/>
              <a:buAutoNum type="arabicPeriod"/>
            </a:pPr>
            <a:endParaRPr lang="en-US" dirty="0">
              <a:latin typeface="Helvetica" pitchFamily="2" charset="0"/>
            </a:endParaRPr>
          </a:p>
          <a:p>
            <a:pPr marL="342900" indent="-342900">
              <a:buFont typeface="+mj-lt"/>
              <a:buAutoNum type="arabicPeriod"/>
            </a:pPr>
            <a:endParaRPr lang="en-US" dirty="0">
              <a:latin typeface="Helvetica" pitchFamily="2" charset="0"/>
            </a:endParaRPr>
          </a:p>
        </p:txBody>
      </p:sp>
      <p:sp>
        <p:nvSpPr>
          <p:cNvPr id="2" name="Rectangle 1">
            <a:extLst>
              <a:ext uri="{FF2B5EF4-FFF2-40B4-BE49-F238E27FC236}">
                <a16:creationId xmlns:a16="http://schemas.microsoft.com/office/drawing/2014/main" id="{2079CA9A-73DC-F84C-AEED-F945EC840908}"/>
              </a:ext>
            </a:extLst>
          </p:cNvPr>
          <p:cNvSpPr/>
          <p:nvPr/>
        </p:nvSpPr>
        <p:spPr>
          <a:xfrm>
            <a:off x="172935" y="4930887"/>
            <a:ext cx="3994826" cy="58366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F3CFABC9-6B4C-0342-A7A1-0DFED3C5C1A0}"/>
              </a:ext>
            </a:extLst>
          </p:cNvPr>
          <p:cNvSpPr txBox="1"/>
          <p:nvPr/>
        </p:nvSpPr>
        <p:spPr>
          <a:xfrm>
            <a:off x="4659549" y="4264057"/>
            <a:ext cx="7359516" cy="2462213"/>
          </a:xfrm>
          <a:prstGeom prst="rect">
            <a:avLst/>
          </a:prstGeom>
          <a:noFill/>
          <a:ln>
            <a:solidFill>
              <a:schemeClr val="tx1"/>
            </a:solidFill>
          </a:ln>
        </p:spPr>
        <p:txBody>
          <a:bodyPr wrap="square" rtlCol="0">
            <a:spAutoFit/>
          </a:bodyPr>
          <a:lstStyle/>
          <a:p>
            <a:r>
              <a:rPr lang="en-US" sz="1400" b="1" dirty="0">
                <a:latin typeface="Helvetica" pitchFamily="2" charset="0"/>
              </a:rPr>
              <a:t>Characteristics of a polyline or line vector</a:t>
            </a:r>
          </a:p>
          <a:p>
            <a:pPr marL="285750" indent="-285750">
              <a:buFont typeface="Wingdings" pitchFamily="2" charset="2"/>
              <a:buChar char="§"/>
            </a:pPr>
            <a:r>
              <a:rPr lang="en-US" sz="1400" dirty="0">
                <a:latin typeface="Helvetica" pitchFamily="2" charset="0"/>
              </a:rPr>
              <a:t>These are a series of X, Y points characterize by coordinates to form a line</a:t>
            </a:r>
          </a:p>
          <a:p>
            <a:pPr marL="285750" indent="-285750">
              <a:buFont typeface="Wingdings" pitchFamily="2" charset="2"/>
              <a:buChar char="§"/>
            </a:pPr>
            <a:r>
              <a:rPr lang="en-US" sz="1400" dirty="0">
                <a:latin typeface="Helvetica" pitchFamily="2" charset="0"/>
              </a:rPr>
              <a:t>Has no area </a:t>
            </a:r>
          </a:p>
          <a:p>
            <a:pPr marL="285750" indent="-285750">
              <a:buFont typeface="Wingdings" pitchFamily="2" charset="2"/>
              <a:buChar char="§"/>
            </a:pPr>
            <a:r>
              <a:rPr lang="en-US" sz="1400" dirty="0">
                <a:latin typeface="Helvetica" pitchFamily="2" charset="0"/>
              </a:rPr>
              <a:t>They have a length</a:t>
            </a:r>
          </a:p>
          <a:p>
            <a:pPr marL="285750" indent="-285750">
              <a:buFont typeface="Wingdings" pitchFamily="2" charset="2"/>
              <a:buChar char="§"/>
            </a:pPr>
            <a:r>
              <a:rPr lang="en-US" sz="1400" dirty="0">
                <a:latin typeface="Helvetica" pitchFamily="2" charset="0"/>
              </a:rPr>
              <a:t>They have a direction (important for visualizing rivers steams &amp; roads)  </a:t>
            </a:r>
          </a:p>
          <a:p>
            <a:pPr marL="285750" indent="-285750">
              <a:buFont typeface="Wingdings" pitchFamily="2" charset="2"/>
              <a:buChar char="§"/>
            </a:pPr>
            <a:r>
              <a:rPr lang="en-US" sz="1400" dirty="0">
                <a:latin typeface="Helvetica" pitchFamily="2" charset="0"/>
              </a:rPr>
              <a:t>Connectivity (it connecting to other lines segments in the network)</a:t>
            </a:r>
          </a:p>
          <a:p>
            <a:pPr marL="285750" indent="-285750">
              <a:buFont typeface="Wingdings" pitchFamily="2" charset="2"/>
              <a:buChar char="§"/>
            </a:pPr>
            <a:r>
              <a:rPr lang="en-US" sz="1400" dirty="0">
                <a:latin typeface="Helvetica" pitchFamily="2" charset="0"/>
              </a:rPr>
              <a:t>This applies to features without an area but with a length – roads, rivers, railway tracks or migration flows between two or more locations.</a:t>
            </a:r>
          </a:p>
          <a:p>
            <a:pPr marL="285750" indent="-285750">
              <a:buFont typeface="Wingdings" pitchFamily="2" charset="2"/>
              <a:buChar char="§"/>
            </a:pPr>
            <a:r>
              <a:rPr lang="en-US" sz="1400" dirty="0">
                <a:latin typeface="Helvetica" pitchFamily="2" charset="0"/>
              </a:rPr>
              <a:t>Its geometry consists of </a:t>
            </a:r>
            <a:r>
              <a:rPr lang="en-US" sz="1400" b="1" dirty="0">
                <a:solidFill>
                  <a:srgbClr val="FF0000"/>
                </a:solidFill>
                <a:latin typeface="Helvetica" pitchFamily="2" charset="0"/>
              </a:rPr>
              <a:t>2 nodes</a:t>
            </a:r>
            <a:r>
              <a:rPr lang="en-US" sz="1400" dirty="0">
                <a:latin typeface="Helvetica" pitchFamily="2" charset="0"/>
              </a:rPr>
              <a:t> (i.e., beginning and end of point of line) &amp; can have more than one </a:t>
            </a:r>
            <a:r>
              <a:rPr lang="en-US" sz="1400" b="1" dirty="0">
                <a:solidFill>
                  <a:srgbClr val="FF0000"/>
                </a:solidFill>
                <a:latin typeface="Helvetica" pitchFamily="2" charset="0"/>
              </a:rPr>
              <a:t>vertex </a:t>
            </a:r>
            <a:r>
              <a:rPr lang="en-US" sz="1400" dirty="0">
                <a:latin typeface="Helvetica" pitchFamily="2" charset="0"/>
              </a:rPr>
              <a:t>(i.e., point(s) that connect different lines together)</a:t>
            </a:r>
          </a:p>
          <a:p>
            <a:pPr marL="285750" indent="-285750">
              <a:buFont typeface="Wingdings" pitchFamily="2" charset="2"/>
              <a:buChar char="§"/>
            </a:pPr>
            <a:r>
              <a:rPr lang="en-US" sz="1400" dirty="0">
                <a:latin typeface="Helvetica" pitchFamily="2" charset="0"/>
              </a:rPr>
              <a:t>It is never enclosed</a:t>
            </a:r>
          </a:p>
        </p:txBody>
      </p:sp>
      <p:sp>
        <p:nvSpPr>
          <p:cNvPr id="16" name="Slide Number Placeholder 3">
            <a:extLst>
              <a:ext uri="{FF2B5EF4-FFF2-40B4-BE49-F238E27FC236}">
                <a16:creationId xmlns:a16="http://schemas.microsoft.com/office/drawing/2014/main" id="{1F7691BC-B164-5BF2-C394-CC67418AA4FA}"/>
              </a:ext>
            </a:extLst>
          </p:cNvPr>
          <p:cNvSpPr txBox="1">
            <a:spLocks/>
          </p:cNvSpPr>
          <p:nvPr/>
        </p:nvSpPr>
        <p:spPr>
          <a:xfrm>
            <a:off x="11275948" y="6373870"/>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pPr/>
              <a:t>12</a:t>
            </a:fld>
            <a:endParaRPr lang="en-US" altLang="x-none" dirty="0"/>
          </a:p>
        </p:txBody>
      </p:sp>
      <p:sp>
        <p:nvSpPr>
          <p:cNvPr id="17" name="Rectangle 16">
            <a:extLst>
              <a:ext uri="{FF2B5EF4-FFF2-40B4-BE49-F238E27FC236}">
                <a16:creationId xmlns:a16="http://schemas.microsoft.com/office/drawing/2014/main" id="{2BE27263-32BF-2051-0B49-F59DA360B494}"/>
              </a:ext>
            </a:extLst>
          </p:cNvPr>
          <p:cNvSpPr/>
          <p:nvPr/>
        </p:nvSpPr>
        <p:spPr>
          <a:xfrm>
            <a:off x="7123723" y="1173402"/>
            <a:ext cx="2879835" cy="62594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601372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5EAABFA2-0C31-E04B-9492-434E46D4AFAD}"/>
              </a:ext>
            </a:extLst>
          </p:cNvPr>
          <p:cNvPicPr>
            <a:picLocks noChangeAspect="1"/>
          </p:cNvPicPr>
          <p:nvPr/>
        </p:nvPicPr>
        <p:blipFill>
          <a:blip r:embed="rId2"/>
          <a:stretch>
            <a:fillRect/>
          </a:stretch>
        </p:blipFill>
        <p:spPr>
          <a:xfrm>
            <a:off x="1634247" y="223736"/>
            <a:ext cx="5067029" cy="2850204"/>
          </a:xfrm>
          <a:prstGeom prst="rect">
            <a:avLst/>
          </a:prstGeom>
        </p:spPr>
      </p:pic>
      <p:sp>
        <p:nvSpPr>
          <p:cNvPr id="4" name="TextBox 3">
            <a:extLst>
              <a:ext uri="{FF2B5EF4-FFF2-40B4-BE49-F238E27FC236}">
                <a16:creationId xmlns:a16="http://schemas.microsoft.com/office/drawing/2014/main" id="{A8F02559-E15C-4944-9091-62ACA6A749AA}"/>
              </a:ext>
            </a:extLst>
          </p:cNvPr>
          <p:cNvSpPr txBox="1"/>
          <p:nvPr/>
        </p:nvSpPr>
        <p:spPr>
          <a:xfrm>
            <a:off x="7321800" y="371940"/>
            <a:ext cx="2483682" cy="338554"/>
          </a:xfrm>
          <a:prstGeom prst="rect">
            <a:avLst/>
          </a:prstGeom>
          <a:solidFill>
            <a:schemeClr val="bg1"/>
          </a:solidFill>
          <a:ln>
            <a:solidFill>
              <a:schemeClr val="tx1"/>
            </a:solidFill>
          </a:ln>
        </p:spPr>
        <p:txBody>
          <a:bodyPr wrap="square" rtlCol="0">
            <a:spAutoFit/>
          </a:bodyPr>
          <a:lstStyle/>
          <a:p>
            <a:r>
              <a:rPr lang="en-US" sz="1600" b="1" dirty="0">
                <a:latin typeface="Helvetica" pitchFamily="2" charset="0"/>
              </a:rPr>
              <a:t>Individual buildings</a:t>
            </a:r>
          </a:p>
        </p:txBody>
      </p:sp>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AD9B3C26-A84B-604C-BA7B-E1FDD5962DE6}"/>
                  </a:ext>
                </a:extLst>
              </p14:cNvPr>
              <p14:cNvContentPartPr/>
              <p14:nvPr/>
            </p14:nvContentPartPr>
            <p14:xfrm>
              <a:off x="9650941" y="541217"/>
              <a:ext cx="360" cy="360"/>
            </p14:xfrm>
          </p:contentPart>
        </mc:Choice>
        <mc:Fallback xmlns="">
          <p:pic>
            <p:nvPicPr>
              <p:cNvPr id="5" name="Ink 4">
                <a:extLst>
                  <a:ext uri="{FF2B5EF4-FFF2-40B4-BE49-F238E27FC236}">
                    <a16:creationId xmlns:a16="http://schemas.microsoft.com/office/drawing/2014/main" id="{AD9B3C26-A84B-604C-BA7B-E1FDD5962DE6}"/>
                  </a:ext>
                </a:extLst>
              </p:cNvPr>
              <p:cNvPicPr/>
              <p:nvPr/>
            </p:nvPicPr>
            <p:blipFill>
              <a:blip r:embed="rId4"/>
              <a:stretch>
                <a:fillRect/>
              </a:stretch>
            </p:blipFill>
            <p:spPr>
              <a:xfrm>
                <a:off x="9587941" y="478217"/>
                <a:ext cx="126000" cy="126000"/>
              </a:xfrm>
              <a:prstGeom prst="rect">
                <a:avLst/>
              </a:prstGeom>
            </p:spPr>
          </p:pic>
        </mc:Fallback>
      </mc:AlternateContent>
      <p:sp>
        <p:nvSpPr>
          <p:cNvPr id="7" name="TextBox 6">
            <a:extLst>
              <a:ext uri="{FF2B5EF4-FFF2-40B4-BE49-F238E27FC236}">
                <a16:creationId xmlns:a16="http://schemas.microsoft.com/office/drawing/2014/main" id="{DF885FE1-A9E1-8842-BA92-7A8C0F9B2EB0}"/>
              </a:ext>
            </a:extLst>
          </p:cNvPr>
          <p:cNvSpPr txBox="1"/>
          <p:nvPr/>
        </p:nvSpPr>
        <p:spPr>
          <a:xfrm>
            <a:off x="7321800" y="1324756"/>
            <a:ext cx="2483682" cy="338554"/>
          </a:xfrm>
          <a:prstGeom prst="rect">
            <a:avLst/>
          </a:prstGeom>
          <a:solidFill>
            <a:schemeClr val="bg1"/>
          </a:solidFill>
          <a:ln>
            <a:solidFill>
              <a:schemeClr val="tx1"/>
            </a:solidFill>
          </a:ln>
        </p:spPr>
        <p:txBody>
          <a:bodyPr wrap="square" rtlCol="0">
            <a:spAutoFit/>
          </a:bodyPr>
          <a:lstStyle/>
          <a:p>
            <a:r>
              <a:rPr lang="en-US" sz="1600" b="1" dirty="0">
                <a:latin typeface="Helvetica" pitchFamily="2" charset="0"/>
              </a:rPr>
              <a:t>Road network</a:t>
            </a:r>
            <a:endParaRPr lang="en-US" sz="1600" b="1" dirty="0">
              <a:solidFill>
                <a:srgbClr val="FF0000"/>
              </a:solidFill>
              <a:latin typeface="Helvetica" pitchFamily="2" charset="0"/>
            </a:endParaRPr>
          </a:p>
        </p:txBody>
      </p:sp>
      <p:sp>
        <p:nvSpPr>
          <p:cNvPr id="8" name="TextBox 7">
            <a:extLst>
              <a:ext uri="{FF2B5EF4-FFF2-40B4-BE49-F238E27FC236}">
                <a16:creationId xmlns:a16="http://schemas.microsoft.com/office/drawing/2014/main" id="{25BABBA9-57C1-404C-A1C5-4BCEF7C17A7F}"/>
              </a:ext>
            </a:extLst>
          </p:cNvPr>
          <p:cNvSpPr txBox="1"/>
          <p:nvPr/>
        </p:nvSpPr>
        <p:spPr>
          <a:xfrm>
            <a:off x="7321800" y="1819293"/>
            <a:ext cx="2483682" cy="276999"/>
          </a:xfrm>
          <a:prstGeom prst="rect">
            <a:avLst/>
          </a:prstGeom>
          <a:solidFill>
            <a:schemeClr val="bg1"/>
          </a:solidFill>
          <a:ln>
            <a:solidFill>
              <a:schemeClr val="tx1"/>
            </a:solidFill>
          </a:ln>
        </p:spPr>
        <p:txBody>
          <a:bodyPr wrap="square" rtlCol="0">
            <a:spAutoFit/>
          </a:bodyPr>
          <a:lstStyle/>
          <a:p>
            <a:r>
              <a:rPr lang="en-US" sz="1200" b="1" dirty="0">
                <a:latin typeface="Helvetica" pitchFamily="2" charset="0"/>
              </a:rPr>
              <a:t>Land-use plots (Farms)</a:t>
            </a:r>
            <a:endParaRPr lang="en-US" sz="1200" b="1" dirty="0">
              <a:solidFill>
                <a:srgbClr val="FF0000"/>
              </a:solidFill>
              <a:latin typeface="Helvetica" pitchFamily="2" charset="0"/>
            </a:endParaRPr>
          </a:p>
        </p:txBody>
      </p:sp>
      <p:sp>
        <p:nvSpPr>
          <p:cNvPr id="9" name="TextBox 8">
            <a:extLst>
              <a:ext uri="{FF2B5EF4-FFF2-40B4-BE49-F238E27FC236}">
                <a16:creationId xmlns:a16="http://schemas.microsoft.com/office/drawing/2014/main" id="{884A4328-E83F-2E4A-81F7-ED7DEFF6FF19}"/>
              </a:ext>
            </a:extLst>
          </p:cNvPr>
          <p:cNvSpPr txBox="1"/>
          <p:nvPr/>
        </p:nvSpPr>
        <p:spPr>
          <a:xfrm>
            <a:off x="7321800" y="854908"/>
            <a:ext cx="2483682" cy="338554"/>
          </a:xfrm>
          <a:prstGeom prst="rect">
            <a:avLst/>
          </a:prstGeom>
          <a:solidFill>
            <a:schemeClr val="bg1"/>
          </a:solidFill>
          <a:ln>
            <a:solidFill>
              <a:schemeClr val="tx1"/>
            </a:solidFill>
          </a:ln>
        </p:spPr>
        <p:txBody>
          <a:bodyPr wrap="square" rtlCol="0">
            <a:spAutoFit/>
          </a:bodyPr>
          <a:lstStyle/>
          <a:p>
            <a:r>
              <a:rPr lang="en-US" sz="1600" b="1" dirty="0">
                <a:latin typeface="Helvetica" pitchFamily="2" charset="0"/>
              </a:rPr>
              <a:t>Individual trees</a:t>
            </a:r>
          </a:p>
        </p:txBody>
      </p:sp>
      <mc:AlternateContent xmlns:mc="http://schemas.openxmlformats.org/markup-compatibility/2006" xmlns:p14="http://schemas.microsoft.com/office/powerpoint/2010/main">
        <mc:Choice Requires="p14">
          <p:contentPart p14:bwMode="auto" r:id="rId5">
            <p14:nvContentPartPr>
              <p14:cNvPr id="10" name="Ink 9">
                <a:extLst>
                  <a:ext uri="{FF2B5EF4-FFF2-40B4-BE49-F238E27FC236}">
                    <a16:creationId xmlns:a16="http://schemas.microsoft.com/office/drawing/2014/main" id="{4216F6B0-B1A2-9545-BBE9-F51B0D7AAF29}"/>
                  </a:ext>
                </a:extLst>
              </p14:cNvPr>
              <p14:cNvContentPartPr/>
              <p14:nvPr/>
            </p14:nvContentPartPr>
            <p14:xfrm>
              <a:off x="9650941" y="1023825"/>
              <a:ext cx="360" cy="360"/>
            </p14:xfrm>
          </p:contentPart>
        </mc:Choice>
        <mc:Fallback xmlns="">
          <p:pic>
            <p:nvPicPr>
              <p:cNvPr id="10" name="Ink 9">
                <a:extLst>
                  <a:ext uri="{FF2B5EF4-FFF2-40B4-BE49-F238E27FC236}">
                    <a16:creationId xmlns:a16="http://schemas.microsoft.com/office/drawing/2014/main" id="{4216F6B0-B1A2-9545-BBE9-F51B0D7AAF29}"/>
                  </a:ext>
                </a:extLst>
              </p:cNvPr>
              <p:cNvPicPr/>
              <p:nvPr/>
            </p:nvPicPr>
            <p:blipFill>
              <a:blip r:embed="rId6"/>
              <a:stretch>
                <a:fillRect/>
              </a:stretch>
            </p:blipFill>
            <p:spPr>
              <a:xfrm>
                <a:off x="9587941" y="960825"/>
                <a:ext cx="126000" cy="126000"/>
              </a:xfrm>
              <a:prstGeom prst="rect">
                <a:avLst/>
              </a:prstGeom>
            </p:spPr>
          </p:pic>
        </mc:Fallback>
      </mc:AlternateContent>
      <p:cxnSp>
        <p:nvCxnSpPr>
          <p:cNvPr id="11" name="Straight Connector 10">
            <a:extLst>
              <a:ext uri="{FF2B5EF4-FFF2-40B4-BE49-F238E27FC236}">
                <a16:creationId xmlns:a16="http://schemas.microsoft.com/office/drawing/2014/main" id="{B7B20B10-AFF7-D14F-9354-FE614D4924D9}"/>
              </a:ext>
            </a:extLst>
          </p:cNvPr>
          <p:cNvCxnSpPr>
            <a:cxnSpLocks/>
          </p:cNvCxnSpPr>
          <p:nvPr/>
        </p:nvCxnSpPr>
        <p:spPr>
          <a:xfrm>
            <a:off x="9263539" y="1528446"/>
            <a:ext cx="464122" cy="0"/>
          </a:xfrm>
          <a:prstGeom prst="line">
            <a:avLst/>
          </a:prstGeom>
          <a:ln w="76200">
            <a:solidFill>
              <a:schemeClr val="bg1">
                <a:lumMod val="50000"/>
              </a:schemeClr>
            </a:solidFill>
          </a:ln>
        </p:spPr>
        <p:style>
          <a:lnRef idx="3">
            <a:schemeClr val="accent3"/>
          </a:lnRef>
          <a:fillRef idx="0">
            <a:schemeClr val="accent3"/>
          </a:fillRef>
          <a:effectRef idx="2">
            <a:schemeClr val="accent3"/>
          </a:effectRef>
          <a:fontRef idx="minor">
            <a:schemeClr val="tx1"/>
          </a:fontRef>
        </p:style>
      </p:cxnSp>
      <p:sp>
        <p:nvSpPr>
          <p:cNvPr id="12" name="Rectangle 11">
            <a:extLst>
              <a:ext uri="{FF2B5EF4-FFF2-40B4-BE49-F238E27FC236}">
                <a16:creationId xmlns:a16="http://schemas.microsoft.com/office/drawing/2014/main" id="{4C24AA20-96C4-0B46-BC15-4BF893FF864A}"/>
              </a:ext>
            </a:extLst>
          </p:cNvPr>
          <p:cNvSpPr/>
          <p:nvPr/>
        </p:nvSpPr>
        <p:spPr>
          <a:xfrm>
            <a:off x="9358009" y="1867886"/>
            <a:ext cx="369652" cy="179811"/>
          </a:xfrm>
          <a:prstGeom prst="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387525BD-A87F-6244-B041-CA9C8EC88E19}"/>
              </a:ext>
            </a:extLst>
          </p:cNvPr>
          <p:cNvSpPr txBox="1"/>
          <p:nvPr/>
        </p:nvSpPr>
        <p:spPr>
          <a:xfrm>
            <a:off x="7321800" y="2252275"/>
            <a:ext cx="2483682" cy="338554"/>
          </a:xfrm>
          <a:prstGeom prst="rect">
            <a:avLst/>
          </a:prstGeom>
          <a:solidFill>
            <a:schemeClr val="bg1"/>
          </a:solidFill>
          <a:ln>
            <a:solidFill>
              <a:schemeClr val="tx1"/>
            </a:solidFill>
          </a:ln>
        </p:spPr>
        <p:txBody>
          <a:bodyPr wrap="square" rtlCol="0">
            <a:spAutoFit/>
          </a:bodyPr>
          <a:lstStyle/>
          <a:p>
            <a:r>
              <a:rPr lang="en-US" sz="1600" b="1" dirty="0">
                <a:latin typeface="Helvetica" pitchFamily="2" charset="0"/>
              </a:rPr>
              <a:t>Area block</a:t>
            </a:r>
          </a:p>
        </p:txBody>
      </p:sp>
      <p:sp>
        <p:nvSpPr>
          <p:cNvPr id="14" name="Rectangle 13">
            <a:extLst>
              <a:ext uri="{FF2B5EF4-FFF2-40B4-BE49-F238E27FC236}">
                <a16:creationId xmlns:a16="http://schemas.microsoft.com/office/drawing/2014/main" id="{7B854D52-9C5E-CD4C-8327-AFF89A26D578}"/>
              </a:ext>
            </a:extLst>
          </p:cNvPr>
          <p:cNvSpPr/>
          <p:nvPr/>
        </p:nvSpPr>
        <p:spPr>
          <a:xfrm>
            <a:off x="9358009" y="2324910"/>
            <a:ext cx="369652" cy="204281"/>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TextBox 14">
            <a:extLst>
              <a:ext uri="{FF2B5EF4-FFF2-40B4-BE49-F238E27FC236}">
                <a16:creationId xmlns:a16="http://schemas.microsoft.com/office/drawing/2014/main" id="{AF475D63-13ED-D04C-87DA-9EFEF528DB07}"/>
              </a:ext>
            </a:extLst>
          </p:cNvPr>
          <p:cNvSpPr txBox="1"/>
          <p:nvPr/>
        </p:nvSpPr>
        <p:spPr>
          <a:xfrm>
            <a:off x="197795" y="3361227"/>
            <a:ext cx="11994205" cy="3139321"/>
          </a:xfrm>
          <a:prstGeom prst="rect">
            <a:avLst/>
          </a:prstGeom>
          <a:noFill/>
        </p:spPr>
        <p:txBody>
          <a:bodyPr wrap="square" rtlCol="0">
            <a:spAutoFit/>
          </a:bodyPr>
          <a:lstStyle/>
          <a:p>
            <a:r>
              <a:rPr lang="en-US" dirty="0">
                <a:latin typeface="Helvetica" pitchFamily="2" charset="0"/>
              </a:rPr>
              <a:t>Now, the above objects are typically </a:t>
            </a:r>
            <a:r>
              <a:rPr lang="en-US" b="1" dirty="0">
                <a:solidFill>
                  <a:srgbClr val="FF0000"/>
                </a:solidFill>
                <a:latin typeface="Helvetica" pitchFamily="2" charset="0"/>
              </a:rPr>
              <a:t>Discrete </a:t>
            </a:r>
            <a:r>
              <a:rPr lang="en-US" dirty="0">
                <a:latin typeface="Helvetica" pitchFamily="2" charset="0"/>
              </a:rPr>
              <a:t>features, and therefore classed a </a:t>
            </a:r>
            <a:r>
              <a:rPr lang="en-US" b="1" dirty="0">
                <a:solidFill>
                  <a:srgbClr val="FF0000"/>
                </a:solidFill>
                <a:latin typeface="Helvetica" pitchFamily="2" charset="0"/>
              </a:rPr>
              <a:t>Vector Data</a:t>
            </a:r>
          </a:p>
          <a:p>
            <a:endParaRPr lang="en-US" b="1" dirty="0">
              <a:solidFill>
                <a:srgbClr val="FF0000"/>
              </a:solidFill>
              <a:latin typeface="Helvetica" pitchFamily="2" charset="0"/>
            </a:endParaRPr>
          </a:p>
          <a:p>
            <a:r>
              <a:rPr lang="en-US" dirty="0">
                <a:latin typeface="Helvetica" pitchFamily="2" charset="0"/>
              </a:rPr>
              <a:t>There are three main types of </a:t>
            </a:r>
            <a:r>
              <a:rPr lang="en-US" b="1" dirty="0">
                <a:solidFill>
                  <a:srgbClr val="FF0000"/>
                </a:solidFill>
                <a:latin typeface="Helvetica" pitchFamily="2" charset="0"/>
              </a:rPr>
              <a:t>Vector Data</a:t>
            </a:r>
            <a:r>
              <a:rPr lang="en-US" dirty="0">
                <a:latin typeface="Helvetica" pitchFamily="2" charset="0"/>
              </a:rPr>
              <a:t>:</a:t>
            </a:r>
          </a:p>
          <a:p>
            <a:endParaRPr lang="en-US" dirty="0">
              <a:latin typeface="Helvetica" pitchFamily="2" charset="0"/>
            </a:endParaRPr>
          </a:p>
          <a:p>
            <a:pPr marL="342900" indent="-342900">
              <a:buFont typeface="+mj-lt"/>
              <a:buAutoNum type="arabicPeriod"/>
            </a:pPr>
            <a:r>
              <a:rPr lang="en-US" b="1" dirty="0">
                <a:latin typeface="Helvetica" pitchFamily="2" charset="0"/>
              </a:rPr>
              <a:t>Point vector</a:t>
            </a:r>
          </a:p>
          <a:p>
            <a:pPr marL="342900" indent="-342900">
              <a:buFont typeface="+mj-lt"/>
              <a:buAutoNum type="arabicPeriod"/>
            </a:pPr>
            <a:endParaRPr lang="en-US" dirty="0">
              <a:latin typeface="Helvetica" pitchFamily="2" charset="0"/>
            </a:endParaRPr>
          </a:p>
          <a:p>
            <a:pPr marL="342900" indent="-342900">
              <a:buFont typeface="+mj-lt"/>
              <a:buAutoNum type="arabicPeriod"/>
            </a:pPr>
            <a:r>
              <a:rPr lang="en-US" b="1" dirty="0">
                <a:latin typeface="Helvetica" pitchFamily="2" charset="0"/>
              </a:rPr>
              <a:t>Polylines or Line vector</a:t>
            </a:r>
          </a:p>
          <a:p>
            <a:pPr marL="342900" indent="-342900">
              <a:buFont typeface="+mj-lt"/>
              <a:buAutoNum type="arabicPeriod"/>
            </a:pPr>
            <a:endParaRPr lang="en-US" dirty="0">
              <a:latin typeface="Helvetica" pitchFamily="2" charset="0"/>
            </a:endParaRPr>
          </a:p>
          <a:p>
            <a:pPr marL="342900" indent="-342900">
              <a:buFont typeface="+mj-lt"/>
              <a:buAutoNum type="arabicPeriod"/>
            </a:pPr>
            <a:r>
              <a:rPr lang="en-US" b="1" dirty="0">
                <a:latin typeface="Helvetica" pitchFamily="2" charset="0"/>
              </a:rPr>
              <a:t>Polygon vector</a:t>
            </a:r>
          </a:p>
          <a:p>
            <a:pPr marL="342900" indent="-342900">
              <a:buFont typeface="+mj-lt"/>
              <a:buAutoNum type="arabicPeriod"/>
            </a:pPr>
            <a:endParaRPr lang="en-US" dirty="0">
              <a:latin typeface="Helvetica" pitchFamily="2" charset="0"/>
            </a:endParaRPr>
          </a:p>
          <a:p>
            <a:pPr marL="342900" indent="-342900">
              <a:buFont typeface="+mj-lt"/>
              <a:buAutoNum type="arabicPeriod"/>
            </a:pPr>
            <a:endParaRPr lang="en-US" dirty="0">
              <a:latin typeface="Helvetica" pitchFamily="2" charset="0"/>
            </a:endParaRPr>
          </a:p>
        </p:txBody>
      </p:sp>
      <p:sp>
        <p:nvSpPr>
          <p:cNvPr id="2" name="Rectangle 1">
            <a:extLst>
              <a:ext uri="{FF2B5EF4-FFF2-40B4-BE49-F238E27FC236}">
                <a16:creationId xmlns:a16="http://schemas.microsoft.com/office/drawing/2014/main" id="{2079CA9A-73DC-F84C-AEED-F945EC840908}"/>
              </a:ext>
            </a:extLst>
          </p:cNvPr>
          <p:cNvSpPr/>
          <p:nvPr/>
        </p:nvSpPr>
        <p:spPr>
          <a:xfrm>
            <a:off x="172935" y="5432843"/>
            <a:ext cx="3994826" cy="58366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F3CFABC9-6B4C-0342-A7A1-0DFED3C5C1A0}"/>
              </a:ext>
            </a:extLst>
          </p:cNvPr>
          <p:cNvSpPr txBox="1"/>
          <p:nvPr/>
        </p:nvSpPr>
        <p:spPr>
          <a:xfrm>
            <a:off x="4659549" y="4264057"/>
            <a:ext cx="7359516" cy="2554545"/>
          </a:xfrm>
          <a:prstGeom prst="rect">
            <a:avLst/>
          </a:prstGeom>
          <a:noFill/>
          <a:ln>
            <a:solidFill>
              <a:schemeClr val="tx1"/>
            </a:solidFill>
          </a:ln>
        </p:spPr>
        <p:txBody>
          <a:bodyPr wrap="square" rtlCol="0">
            <a:spAutoFit/>
          </a:bodyPr>
          <a:lstStyle/>
          <a:p>
            <a:r>
              <a:rPr lang="en-US" sz="1600" b="1" dirty="0">
                <a:latin typeface="Helvetica" pitchFamily="2" charset="0"/>
              </a:rPr>
              <a:t>Characteristics of a polygon vector</a:t>
            </a:r>
          </a:p>
          <a:p>
            <a:pPr marL="285750" indent="-285750">
              <a:buFont typeface="Wingdings" pitchFamily="2" charset="2"/>
              <a:buChar char="§"/>
            </a:pPr>
            <a:r>
              <a:rPr lang="en-US" sz="1600" dirty="0">
                <a:latin typeface="Helvetica" pitchFamily="2" charset="0"/>
              </a:rPr>
              <a:t>These are a series of X, Y points characterize by coordinates to form an enclosed region</a:t>
            </a:r>
          </a:p>
          <a:p>
            <a:pPr marL="285750" indent="-285750">
              <a:buFont typeface="Wingdings" pitchFamily="2" charset="2"/>
              <a:buChar char="§"/>
            </a:pPr>
            <a:r>
              <a:rPr lang="en-US" sz="1600" dirty="0">
                <a:latin typeface="Helvetica" pitchFamily="2" charset="0"/>
              </a:rPr>
              <a:t>It has an area </a:t>
            </a:r>
          </a:p>
          <a:p>
            <a:pPr marL="285750" indent="-285750">
              <a:buFont typeface="Wingdings" pitchFamily="2" charset="2"/>
              <a:buChar char="§"/>
            </a:pPr>
            <a:r>
              <a:rPr lang="en-US" sz="1600" dirty="0">
                <a:latin typeface="Helvetica" pitchFamily="2" charset="0"/>
              </a:rPr>
              <a:t>It has no length but rather a perimeter instead</a:t>
            </a:r>
          </a:p>
          <a:p>
            <a:pPr marL="285750" indent="-285750">
              <a:buFont typeface="Wingdings" pitchFamily="2" charset="2"/>
              <a:buChar char="§"/>
            </a:pPr>
            <a:r>
              <a:rPr lang="en-US" sz="1600" dirty="0">
                <a:latin typeface="Helvetica" pitchFamily="2" charset="0"/>
              </a:rPr>
              <a:t>This applies to features with enclosed regions – e.g., postcode areas, area of residential premise, counties (other administrative boundaries) etc.</a:t>
            </a:r>
          </a:p>
          <a:p>
            <a:pPr marL="285750" indent="-285750">
              <a:buFont typeface="Wingdings" pitchFamily="2" charset="2"/>
              <a:buChar char="§"/>
            </a:pPr>
            <a:r>
              <a:rPr lang="en-US" sz="1600" dirty="0">
                <a:latin typeface="Helvetica" pitchFamily="2" charset="0"/>
              </a:rPr>
              <a:t>Polygons have </a:t>
            </a:r>
            <a:r>
              <a:rPr lang="en-US" sz="1600" b="1" dirty="0">
                <a:solidFill>
                  <a:srgbClr val="FF0000"/>
                </a:solidFill>
                <a:latin typeface="Helvetica" pitchFamily="2" charset="0"/>
              </a:rPr>
              <a:t>three vertices </a:t>
            </a:r>
            <a:r>
              <a:rPr lang="en-US" sz="1600" dirty="0">
                <a:latin typeface="Helvetica" pitchFamily="2" charset="0"/>
              </a:rPr>
              <a:t>or more each connecting sequentially where the first vertex connects with the last vertex.  </a:t>
            </a:r>
          </a:p>
          <a:p>
            <a:pPr marL="285750" indent="-285750">
              <a:buFont typeface="Wingdings" pitchFamily="2" charset="2"/>
              <a:buChar char="§"/>
            </a:pPr>
            <a:endParaRPr lang="en-US" sz="1600" dirty="0">
              <a:latin typeface="Helvetica" pitchFamily="2" charset="0"/>
            </a:endParaRPr>
          </a:p>
        </p:txBody>
      </p:sp>
      <p:sp>
        <p:nvSpPr>
          <p:cNvPr id="16" name="Slide Number Placeholder 3">
            <a:extLst>
              <a:ext uri="{FF2B5EF4-FFF2-40B4-BE49-F238E27FC236}">
                <a16:creationId xmlns:a16="http://schemas.microsoft.com/office/drawing/2014/main" id="{3922E3DE-4CAF-8104-AEDC-3219F0F5F008}"/>
              </a:ext>
            </a:extLst>
          </p:cNvPr>
          <p:cNvSpPr txBox="1">
            <a:spLocks/>
          </p:cNvSpPr>
          <p:nvPr/>
        </p:nvSpPr>
        <p:spPr>
          <a:xfrm>
            <a:off x="11275948" y="6373870"/>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pPr/>
              <a:t>13</a:t>
            </a:fld>
            <a:endParaRPr lang="en-US" altLang="x-none" dirty="0"/>
          </a:p>
        </p:txBody>
      </p:sp>
      <p:sp>
        <p:nvSpPr>
          <p:cNvPr id="17" name="Rectangle 16">
            <a:extLst>
              <a:ext uri="{FF2B5EF4-FFF2-40B4-BE49-F238E27FC236}">
                <a16:creationId xmlns:a16="http://schemas.microsoft.com/office/drawing/2014/main" id="{19B7D5BF-0350-13D4-4412-92B37922C080}"/>
              </a:ext>
            </a:extLst>
          </p:cNvPr>
          <p:cNvSpPr/>
          <p:nvPr/>
        </p:nvSpPr>
        <p:spPr>
          <a:xfrm>
            <a:off x="7123723" y="1712353"/>
            <a:ext cx="2879835" cy="1013894"/>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483408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Map&#10;&#10;Description automatically generated">
            <a:extLst>
              <a:ext uri="{FF2B5EF4-FFF2-40B4-BE49-F238E27FC236}">
                <a16:creationId xmlns:a16="http://schemas.microsoft.com/office/drawing/2014/main" id="{6A81C5DD-17E7-DB06-11E6-0C085F9FCBF9}"/>
              </a:ext>
            </a:extLst>
          </p:cNvPr>
          <p:cNvPicPr>
            <a:picLocks noChangeAspect="1"/>
          </p:cNvPicPr>
          <p:nvPr/>
        </p:nvPicPr>
        <p:blipFill rotWithShape="1">
          <a:blip r:embed="rId2"/>
          <a:srcRect t="15081" b="349"/>
          <a:stretch/>
        </p:blipFill>
        <p:spPr>
          <a:xfrm>
            <a:off x="0" y="0"/>
            <a:ext cx="12194259" cy="6858000"/>
          </a:xfrm>
          <a:prstGeom prst="rect">
            <a:avLst/>
          </a:prstGeom>
        </p:spPr>
      </p:pic>
      <p:sp>
        <p:nvSpPr>
          <p:cNvPr id="3" name="TextBox 2">
            <a:extLst>
              <a:ext uri="{FF2B5EF4-FFF2-40B4-BE49-F238E27FC236}">
                <a16:creationId xmlns:a16="http://schemas.microsoft.com/office/drawing/2014/main" id="{0220B622-33AA-16E9-9F46-A2E75D89D910}"/>
              </a:ext>
            </a:extLst>
          </p:cNvPr>
          <p:cNvSpPr txBox="1"/>
          <p:nvPr/>
        </p:nvSpPr>
        <p:spPr>
          <a:xfrm>
            <a:off x="6206247" y="388564"/>
            <a:ext cx="5700409" cy="369332"/>
          </a:xfrm>
          <a:prstGeom prst="rect">
            <a:avLst/>
          </a:prstGeom>
          <a:solidFill>
            <a:schemeClr val="bg1"/>
          </a:solidFill>
        </p:spPr>
        <p:txBody>
          <a:bodyPr wrap="square" rtlCol="0">
            <a:spAutoFit/>
          </a:bodyPr>
          <a:lstStyle/>
          <a:p>
            <a:pPr algn="ctr"/>
            <a:r>
              <a:rPr lang="en-US" b="1" dirty="0">
                <a:latin typeface="Helvetica" pitchFamily="2" charset="0"/>
              </a:rPr>
              <a:t> What about the soil moisture</a:t>
            </a:r>
            <a:endParaRPr lang="en-US" b="1" dirty="0">
              <a:solidFill>
                <a:srgbClr val="FF0000"/>
              </a:solidFill>
              <a:latin typeface="Helvetica" pitchFamily="2" charset="0"/>
            </a:endParaRPr>
          </a:p>
        </p:txBody>
      </p:sp>
    </p:spTree>
    <p:extLst>
      <p:ext uri="{BB962C8B-B14F-4D97-AF65-F5344CB8AC3E}">
        <p14:creationId xmlns:p14="http://schemas.microsoft.com/office/powerpoint/2010/main" val="30143434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EE3BB91-33A1-D44E-9812-BE8FEDA3C9AE}"/>
              </a:ext>
            </a:extLst>
          </p:cNvPr>
          <p:cNvPicPr>
            <a:picLocks noChangeAspect="1"/>
          </p:cNvPicPr>
          <p:nvPr/>
        </p:nvPicPr>
        <p:blipFill rotWithShape="1">
          <a:blip r:embed="rId3"/>
          <a:srcRect t="9" b="9"/>
          <a:stretch/>
        </p:blipFill>
        <p:spPr>
          <a:xfrm>
            <a:off x="20" y="1282"/>
            <a:ext cx="12191980" cy="6856718"/>
          </a:xfrm>
          <a:prstGeom prst="rect">
            <a:avLst/>
          </a:prstGeom>
          <a:solidFill>
            <a:schemeClr val="bg1"/>
          </a:solidFill>
        </p:spPr>
      </p:pic>
      <p:graphicFrame>
        <p:nvGraphicFramePr>
          <p:cNvPr id="14" name="Table 14">
            <a:extLst>
              <a:ext uri="{FF2B5EF4-FFF2-40B4-BE49-F238E27FC236}">
                <a16:creationId xmlns:a16="http://schemas.microsoft.com/office/drawing/2014/main" id="{52DDDB83-ED22-1046-9EB0-57D849FCD8C4}"/>
              </a:ext>
            </a:extLst>
          </p:cNvPr>
          <p:cNvGraphicFramePr>
            <a:graphicFrameLocks noGrp="1"/>
          </p:cNvGraphicFramePr>
          <p:nvPr/>
        </p:nvGraphicFramePr>
        <p:xfrm>
          <a:off x="-9728" y="-2"/>
          <a:ext cx="12201724" cy="6858004"/>
        </p:xfrm>
        <a:graphic>
          <a:graphicData uri="http://schemas.openxmlformats.org/drawingml/2006/table">
            <a:tbl>
              <a:tblPr firstRow="1" bandRow="1">
                <a:tableStyleId>{2D5ABB26-0587-4C30-8999-92F81FD0307C}</a:tableStyleId>
              </a:tblPr>
              <a:tblGrid>
                <a:gridCol w="618602">
                  <a:extLst>
                    <a:ext uri="{9D8B030D-6E8A-4147-A177-3AD203B41FA5}">
                      <a16:colId xmlns:a16="http://schemas.microsoft.com/office/drawing/2014/main" val="3506467424"/>
                    </a:ext>
                  </a:extLst>
                </a:gridCol>
                <a:gridCol w="609638">
                  <a:extLst>
                    <a:ext uri="{9D8B030D-6E8A-4147-A177-3AD203B41FA5}">
                      <a16:colId xmlns:a16="http://schemas.microsoft.com/office/drawing/2014/main" val="115095270"/>
                    </a:ext>
                  </a:extLst>
                </a:gridCol>
                <a:gridCol w="609638">
                  <a:extLst>
                    <a:ext uri="{9D8B030D-6E8A-4147-A177-3AD203B41FA5}">
                      <a16:colId xmlns:a16="http://schemas.microsoft.com/office/drawing/2014/main" val="925121201"/>
                    </a:ext>
                  </a:extLst>
                </a:gridCol>
                <a:gridCol w="609638">
                  <a:extLst>
                    <a:ext uri="{9D8B030D-6E8A-4147-A177-3AD203B41FA5}">
                      <a16:colId xmlns:a16="http://schemas.microsoft.com/office/drawing/2014/main" val="1306906073"/>
                    </a:ext>
                  </a:extLst>
                </a:gridCol>
                <a:gridCol w="609638">
                  <a:extLst>
                    <a:ext uri="{9D8B030D-6E8A-4147-A177-3AD203B41FA5}">
                      <a16:colId xmlns:a16="http://schemas.microsoft.com/office/drawing/2014/main" val="2721408507"/>
                    </a:ext>
                  </a:extLst>
                </a:gridCol>
                <a:gridCol w="609638">
                  <a:extLst>
                    <a:ext uri="{9D8B030D-6E8A-4147-A177-3AD203B41FA5}">
                      <a16:colId xmlns:a16="http://schemas.microsoft.com/office/drawing/2014/main" val="3015362766"/>
                    </a:ext>
                  </a:extLst>
                </a:gridCol>
                <a:gridCol w="609638">
                  <a:extLst>
                    <a:ext uri="{9D8B030D-6E8A-4147-A177-3AD203B41FA5}">
                      <a16:colId xmlns:a16="http://schemas.microsoft.com/office/drawing/2014/main" val="4122544909"/>
                    </a:ext>
                  </a:extLst>
                </a:gridCol>
                <a:gridCol w="609638">
                  <a:extLst>
                    <a:ext uri="{9D8B030D-6E8A-4147-A177-3AD203B41FA5}">
                      <a16:colId xmlns:a16="http://schemas.microsoft.com/office/drawing/2014/main" val="4056430848"/>
                    </a:ext>
                  </a:extLst>
                </a:gridCol>
                <a:gridCol w="609638">
                  <a:extLst>
                    <a:ext uri="{9D8B030D-6E8A-4147-A177-3AD203B41FA5}">
                      <a16:colId xmlns:a16="http://schemas.microsoft.com/office/drawing/2014/main" val="948266249"/>
                    </a:ext>
                  </a:extLst>
                </a:gridCol>
                <a:gridCol w="609638">
                  <a:extLst>
                    <a:ext uri="{9D8B030D-6E8A-4147-A177-3AD203B41FA5}">
                      <a16:colId xmlns:a16="http://schemas.microsoft.com/office/drawing/2014/main" val="4231698658"/>
                    </a:ext>
                  </a:extLst>
                </a:gridCol>
                <a:gridCol w="609638">
                  <a:extLst>
                    <a:ext uri="{9D8B030D-6E8A-4147-A177-3AD203B41FA5}">
                      <a16:colId xmlns:a16="http://schemas.microsoft.com/office/drawing/2014/main" val="4150621505"/>
                    </a:ext>
                  </a:extLst>
                </a:gridCol>
                <a:gridCol w="609638">
                  <a:extLst>
                    <a:ext uri="{9D8B030D-6E8A-4147-A177-3AD203B41FA5}">
                      <a16:colId xmlns:a16="http://schemas.microsoft.com/office/drawing/2014/main" val="2729182900"/>
                    </a:ext>
                  </a:extLst>
                </a:gridCol>
                <a:gridCol w="609638">
                  <a:extLst>
                    <a:ext uri="{9D8B030D-6E8A-4147-A177-3AD203B41FA5}">
                      <a16:colId xmlns:a16="http://schemas.microsoft.com/office/drawing/2014/main" val="3995825736"/>
                    </a:ext>
                  </a:extLst>
                </a:gridCol>
                <a:gridCol w="609638">
                  <a:extLst>
                    <a:ext uri="{9D8B030D-6E8A-4147-A177-3AD203B41FA5}">
                      <a16:colId xmlns:a16="http://schemas.microsoft.com/office/drawing/2014/main" val="2204682491"/>
                    </a:ext>
                  </a:extLst>
                </a:gridCol>
                <a:gridCol w="609638">
                  <a:extLst>
                    <a:ext uri="{9D8B030D-6E8A-4147-A177-3AD203B41FA5}">
                      <a16:colId xmlns:a16="http://schemas.microsoft.com/office/drawing/2014/main" val="2678850621"/>
                    </a:ext>
                  </a:extLst>
                </a:gridCol>
                <a:gridCol w="609638">
                  <a:extLst>
                    <a:ext uri="{9D8B030D-6E8A-4147-A177-3AD203B41FA5}">
                      <a16:colId xmlns:a16="http://schemas.microsoft.com/office/drawing/2014/main" val="921744208"/>
                    </a:ext>
                  </a:extLst>
                </a:gridCol>
                <a:gridCol w="609638">
                  <a:extLst>
                    <a:ext uri="{9D8B030D-6E8A-4147-A177-3AD203B41FA5}">
                      <a16:colId xmlns:a16="http://schemas.microsoft.com/office/drawing/2014/main" val="3631833484"/>
                    </a:ext>
                  </a:extLst>
                </a:gridCol>
                <a:gridCol w="609638">
                  <a:extLst>
                    <a:ext uri="{9D8B030D-6E8A-4147-A177-3AD203B41FA5}">
                      <a16:colId xmlns:a16="http://schemas.microsoft.com/office/drawing/2014/main" val="2063479344"/>
                    </a:ext>
                  </a:extLst>
                </a:gridCol>
                <a:gridCol w="609638">
                  <a:extLst>
                    <a:ext uri="{9D8B030D-6E8A-4147-A177-3AD203B41FA5}">
                      <a16:colId xmlns:a16="http://schemas.microsoft.com/office/drawing/2014/main" val="91355471"/>
                    </a:ext>
                  </a:extLst>
                </a:gridCol>
                <a:gridCol w="609638">
                  <a:extLst>
                    <a:ext uri="{9D8B030D-6E8A-4147-A177-3AD203B41FA5}">
                      <a16:colId xmlns:a16="http://schemas.microsoft.com/office/drawing/2014/main" val="917603291"/>
                    </a:ext>
                  </a:extLst>
                </a:gridCol>
              </a:tblGrid>
              <a:tr h="403412">
                <a:tc>
                  <a:txBody>
                    <a:bodyPr/>
                    <a:lstStyle/>
                    <a:p>
                      <a:pPr algn="ctr"/>
                      <a:r>
                        <a:rPr lang="en-US" b="1" i="0" dirty="0">
                          <a:latin typeface="Helvetica" pitchFamily="2" charset="0"/>
                        </a:rPr>
                        <a:t>6</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7</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52727464"/>
                  </a:ext>
                </a:extLst>
              </a:tr>
              <a:tr h="403412">
                <a:tc>
                  <a:txBody>
                    <a:bodyPr/>
                    <a:lstStyle/>
                    <a:p>
                      <a:pPr algn="ctr"/>
                      <a:r>
                        <a:rPr lang="en-US" b="1" i="0" dirty="0">
                          <a:latin typeface="Helvetica" pitchFamily="2" charset="0"/>
                        </a:rPr>
                        <a:t>6</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7</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6</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61445558"/>
                  </a:ext>
                </a:extLst>
              </a:tr>
              <a:tr h="403412">
                <a:tc>
                  <a:txBody>
                    <a:bodyPr/>
                    <a:lstStyle/>
                    <a:p>
                      <a:pPr algn="ctr"/>
                      <a:r>
                        <a:rPr lang="en-US" b="1" i="0" dirty="0">
                          <a:latin typeface="Helvetica" pitchFamily="2" charset="0"/>
                        </a:rPr>
                        <a:t>6</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7</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7</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68545093"/>
                  </a:ext>
                </a:extLst>
              </a:tr>
              <a:tr h="403412">
                <a:tc>
                  <a:txBody>
                    <a:bodyPr/>
                    <a:lstStyle/>
                    <a:p>
                      <a:pPr algn="ctr"/>
                      <a:r>
                        <a:rPr lang="en-US"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6</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9</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7</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81724206"/>
                  </a:ext>
                </a:extLst>
              </a:tr>
              <a:tr h="403412">
                <a:tc>
                  <a:txBody>
                    <a:bodyPr/>
                    <a:lstStyle/>
                    <a:p>
                      <a:pPr algn="ctr"/>
                      <a:r>
                        <a:rPr lang="en-US" b="1" i="0" dirty="0">
                          <a:latin typeface="Helvetica" pitchFamily="2" charset="0"/>
                        </a:rPr>
                        <a:t>1</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9</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9</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7</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52794325"/>
                  </a:ext>
                </a:extLst>
              </a:tr>
              <a:tr h="403412">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9</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9</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9</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9</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74408737"/>
                  </a:ext>
                </a:extLst>
              </a:tr>
              <a:tr h="403412">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9</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9</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9</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7</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1</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84129243"/>
                  </a:ext>
                </a:extLst>
              </a:tr>
              <a:tr h="403412">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9</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9</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7</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5990491"/>
                  </a:ext>
                </a:extLst>
              </a:tr>
              <a:tr h="403412">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9</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9</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1</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79186538"/>
                  </a:ext>
                </a:extLst>
              </a:tr>
              <a:tr h="403412">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2</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2</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9</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9</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1</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17904720"/>
                  </a:ext>
                </a:extLst>
              </a:tr>
              <a:tr h="403412">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2</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2</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6</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9</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1</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51566102"/>
                  </a:ext>
                </a:extLst>
              </a:tr>
              <a:tr h="403412">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6</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94378489"/>
                  </a:ext>
                </a:extLst>
              </a:tr>
              <a:tr h="403412">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2</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2</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46128951"/>
                  </a:ext>
                </a:extLst>
              </a:tr>
              <a:tr h="403412">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2</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1</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2</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57089020"/>
                  </a:ext>
                </a:extLst>
              </a:tr>
              <a:tr h="403412">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1</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1</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1</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1</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00854892"/>
                  </a:ext>
                </a:extLst>
              </a:tr>
              <a:tr h="403412">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1</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1</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2</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2</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2</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2</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32147125"/>
                  </a:ext>
                </a:extLst>
              </a:tr>
              <a:tr h="403412">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1</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1</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1</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1</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2</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2</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79720190"/>
                  </a:ext>
                </a:extLst>
              </a:tr>
            </a:tbl>
          </a:graphicData>
        </a:graphic>
      </p:graphicFrame>
      <p:sp>
        <p:nvSpPr>
          <p:cNvPr id="6" name="TextBox 5">
            <a:extLst>
              <a:ext uri="{FF2B5EF4-FFF2-40B4-BE49-F238E27FC236}">
                <a16:creationId xmlns:a16="http://schemas.microsoft.com/office/drawing/2014/main" id="{4D4BE999-CCDC-9B49-B1EF-A1ED102DE5E3}"/>
              </a:ext>
            </a:extLst>
          </p:cNvPr>
          <p:cNvSpPr txBox="1"/>
          <p:nvPr/>
        </p:nvSpPr>
        <p:spPr>
          <a:xfrm>
            <a:off x="6206247" y="388564"/>
            <a:ext cx="5700409" cy="646331"/>
          </a:xfrm>
          <a:prstGeom prst="rect">
            <a:avLst/>
          </a:prstGeom>
          <a:solidFill>
            <a:schemeClr val="bg1"/>
          </a:solidFill>
        </p:spPr>
        <p:txBody>
          <a:bodyPr wrap="square" rtlCol="0">
            <a:spAutoFit/>
          </a:bodyPr>
          <a:lstStyle/>
          <a:p>
            <a:pPr algn="ctr"/>
            <a:r>
              <a:rPr lang="en-US" b="1" dirty="0">
                <a:latin typeface="Helvetica" pitchFamily="2" charset="0"/>
              </a:rPr>
              <a:t> Amount of moisture in soil at any of spot in these rectangle pixels to </a:t>
            </a:r>
            <a:r>
              <a:rPr lang="en-US" b="1" dirty="0">
                <a:solidFill>
                  <a:srgbClr val="FF0000"/>
                </a:solidFill>
                <a:latin typeface="Helvetica" pitchFamily="2" charset="0"/>
              </a:rPr>
              <a:t>see change in gradient</a:t>
            </a:r>
          </a:p>
        </p:txBody>
      </p:sp>
    </p:spTree>
    <p:extLst>
      <p:ext uri="{BB962C8B-B14F-4D97-AF65-F5344CB8AC3E}">
        <p14:creationId xmlns:p14="http://schemas.microsoft.com/office/powerpoint/2010/main" val="27002573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06" name="Table 14">
            <a:extLst>
              <a:ext uri="{FF2B5EF4-FFF2-40B4-BE49-F238E27FC236}">
                <a16:creationId xmlns:a16="http://schemas.microsoft.com/office/drawing/2014/main" id="{C634BF90-3EB0-0B43-85A7-5A3BE8117220}"/>
              </a:ext>
            </a:extLst>
          </p:cNvPr>
          <p:cNvGraphicFramePr>
            <a:graphicFrameLocks noGrp="1"/>
          </p:cNvGraphicFramePr>
          <p:nvPr/>
        </p:nvGraphicFramePr>
        <p:xfrm>
          <a:off x="1499682" y="155643"/>
          <a:ext cx="6050603" cy="3636827"/>
        </p:xfrm>
        <a:graphic>
          <a:graphicData uri="http://schemas.openxmlformats.org/drawingml/2006/table">
            <a:tbl>
              <a:tblPr firstRow="1" bandRow="1">
                <a:tableStyleId>{2D5ABB26-0587-4C30-8999-92F81FD0307C}</a:tableStyleId>
              </a:tblPr>
              <a:tblGrid>
                <a:gridCol w="306752">
                  <a:extLst>
                    <a:ext uri="{9D8B030D-6E8A-4147-A177-3AD203B41FA5}">
                      <a16:colId xmlns:a16="http://schemas.microsoft.com/office/drawing/2014/main" val="3506467424"/>
                    </a:ext>
                  </a:extLst>
                </a:gridCol>
                <a:gridCol w="302308">
                  <a:extLst>
                    <a:ext uri="{9D8B030D-6E8A-4147-A177-3AD203B41FA5}">
                      <a16:colId xmlns:a16="http://schemas.microsoft.com/office/drawing/2014/main" val="115095270"/>
                    </a:ext>
                  </a:extLst>
                </a:gridCol>
                <a:gridCol w="302308">
                  <a:extLst>
                    <a:ext uri="{9D8B030D-6E8A-4147-A177-3AD203B41FA5}">
                      <a16:colId xmlns:a16="http://schemas.microsoft.com/office/drawing/2014/main" val="925121201"/>
                    </a:ext>
                  </a:extLst>
                </a:gridCol>
                <a:gridCol w="301571">
                  <a:extLst>
                    <a:ext uri="{9D8B030D-6E8A-4147-A177-3AD203B41FA5}">
                      <a16:colId xmlns:a16="http://schemas.microsoft.com/office/drawing/2014/main" val="1306906073"/>
                    </a:ext>
                  </a:extLst>
                </a:gridCol>
                <a:gridCol w="303044">
                  <a:extLst>
                    <a:ext uri="{9D8B030D-6E8A-4147-A177-3AD203B41FA5}">
                      <a16:colId xmlns:a16="http://schemas.microsoft.com/office/drawing/2014/main" val="2721408507"/>
                    </a:ext>
                  </a:extLst>
                </a:gridCol>
                <a:gridCol w="302308">
                  <a:extLst>
                    <a:ext uri="{9D8B030D-6E8A-4147-A177-3AD203B41FA5}">
                      <a16:colId xmlns:a16="http://schemas.microsoft.com/office/drawing/2014/main" val="3015362766"/>
                    </a:ext>
                  </a:extLst>
                </a:gridCol>
                <a:gridCol w="302308">
                  <a:extLst>
                    <a:ext uri="{9D8B030D-6E8A-4147-A177-3AD203B41FA5}">
                      <a16:colId xmlns:a16="http://schemas.microsoft.com/office/drawing/2014/main" val="4122544909"/>
                    </a:ext>
                  </a:extLst>
                </a:gridCol>
                <a:gridCol w="302308">
                  <a:extLst>
                    <a:ext uri="{9D8B030D-6E8A-4147-A177-3AD203B41FA5}">
                      <a16:colId xmlns:a16="http://schemas.microsoft.com/office/drawing/2014/main" val="4056430848"/>
                    </a:ext>
                  </a:extLst>
                </a:gridCol>
                <a:gridCol w="302308">
                  <a:extLst>
                    <a:ext uri="{9D8B030D-6E8A-4147-A177-3AD203B41FA5}">
                      <a16:colId xmlns:a16="http://schemas.microsoft.com/office/drawing/2014/main" val="948266249"/>
                    </a:ext>
                  </a:extLst>
                </a:gridCol>
                <a:gridCol w="302308">
                  <a:extLst>
                    <a:ext uri="{9D8B030D-6E8A-4147-A177-3AD203B41FA5}">
                      <a16:colId xmlns:a16="http://schemas.microsoft.com/office/drawing/2014/main" val="4231698658"/>
                    </a:ext>
                  </a:extLst>
                </a:gridCol>
                <a:gridCol w="302308">
                  <a:extLst>
                    <a:ext uri="{9D8B030D-6E8A-4147-A177-3AD203B41FA5}">
                      <a16:colId xmlns:a16="http://schemas.microsoft.com/office/drawing/2014/main" val="4150621505"/>
                    </a:ext>
                  </a:extLst>
                </a:gridCol>
                <a:gridCol w="302308">
                  <a:extLst>
                    <a:ext uri="{9D8B030D-6E8A-4147-A177-3AD203B41FA5}">
                      <a16:colId xmlns:a16="http://schemas.microsoft.com/office/drawing/2014/main" val="2729182900"/>
                    </a:ext>
                  </a:extLst>
                </a:gridCol>
                <a:gridCol w="302308">
                  <a:extLst>
                    <a:ext uri="{9D8B030D-6E8A-4147-A177-3AD203B41FA5}">
                      <a16:colId xmlns:a16="http://schemas.microsoft.com/office/drawing/2014/main" val="3995825736"/>
                    </a:ext>
                  </a:extLst>
                </a:gridCol>
                <a:gridCol w="302308">
                  <a:extLst>
                    <a:ext uri="{9D8B030D-6E8A-4147-A177-3AD203B41FA5}">
                      <a16:colId xmlns:a16="http://schemas.microsoft.com/office/drawing/2014/main" val="2204682491"/>
                    </a:ext>
                  </a:extLst>
                </a:gridCol>
                <a:gridCol w="302308">
                  <a:extLst>
                    <a:ext uri="{9D8B030D-6E8A-4147-A177-3AD203B41FA5}">
                      <a16:colId xmlns:a16="http://schemas.microsoft.com/office/drawing/2014/main" val="2678850621"/>
                    </a:ext>
                  </a:extLst>
                </a:gridCol>
                <a:gridCol w="302308">
                  <a:extLst>
                    <a:ext uri="{9D8B030D-6E8A-4147-A177-3AD203B41FA5}">
                      <a16:colId xmlns:a16="http://schemas.microsoft.com/office/drawing/2014/main" val="921744208"/>
                    </a:ext>
                  </a:extLst>
                </a:gridCol>
                <a:gridCol w="302308">
                  <a:extLst>
                    <a:ext uri="{9D8B030D-6E8A-4147-A177-3AD203B41FA5}">
                      <a16:colId xmlns:a16="http://schemas.microsoft.com/office/drawing/2014/main" val="3631833484"/>
                    </a:ext>
                  </a:extLst>
                </a:gridCol>
                <a:gridCol w="302308">
                  <a:extLst>
                    <a:ext uri="{9D8B030D-6E8A-4147-A177-3AD203B41FA5}">
                      <a16:colId xmlns:a16="http://schemas.microsoft.com/office/drawing/2014/main" val="2063479344"/>
                    </a:ext>
                  </a:extLst>
                </a:gridCol>
                <a:gridCol w="302308">
                  <a:extLst>
                    <a:ext uri="{9D8B030D-6E8A-4147-A177-3AD203B41FA5}">
                      <a16:colId xmlns:a16="http://schemas.microsoft.com/office/drawing/2014/main" val="91355471"/>
                    </a:ext>
                  </a:extLst>
                </a:gridCol>
                <a:gridCol w="302308">
                  <a:extLst>
                    <a:ext uri="{9D8B030D-6E8A-4147-A177-3AD203B41FA5}">
                      <a16:colId xmlns:a16="http://schemas.microsoft.com/office/drawing/2014/main" val="917603291"/>
                    </a:ext>
                  </a:extLst>
                </a:gridCol>
              </a:tblGrid>
              <a:tr h="213931">
                <a:tc>
                  <a:txBody>
                    <a:bodyPr/>
                    <a:lstStyle/>
                    <a:p>
                      <a:pPr algn="ctr"/>
                      <a:r>
                        <a:rPr lang="en-US" sz="800" b="1" i="0" dirty="0">
                          <a:latin typeface="Helvetica" pitchFamily="2" charset="0"/>
                        </a:rPr>
                        <a:t>6</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7</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2852727464"/>
                  </a:ext>
                </a:extLst>
              </a:tr>
              <a:tr h="213931">
                <a:tc>
                  <a:txBody>
                    <a:bodyPr/>
                    <a:lstStyle/>
                    <a:p>
                      <a:pPr algn="ctr"/>
                      <a:r>
                        <a:rPr lang="en-US" sz="800" b="1" i="0" dirty="0">
                          <a:latin typeface="Helvetica" pitchFamily="2" charset="0"/>
                        </a:rPr>
                        <a:t>6</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7</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6</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1761445558"/>
                  </a:ext>
                </a:extLst>
              </a:tr>
              <a:tr h="213931">
                <a:tc>
                  <a:txBody>
                    <a:bodyPr/>
                    <a:lstStyle/>
                    <a:p>
                      <a:pPr algn="ctr"/>
                      <a:r>
                        <a:rPr lang="en-US" sz="800" b="1" i="0" dirty="0">
                          <a:latin typeface="Helvetica" pitchFamily="2" charset="0"/>
                        </a:rPr>
                        <a:t>6</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7</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7</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4068545093"/>
                  </a:ext>
                </a:extLst>
              </a:tr>
              <a:tr h="213931">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6</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9</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7</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581724206"/>
                  </a:ext>
                </a:extLst>
              </a:tr>
              <a:tr h="213931">
                <a:tc>
                  <a:txBody>
                    <a:bodyPr/>
                    <a:lstStyle/>
                    <a:p>
                      <a:pPr algn="ctr"/>
                      <a:r>
                        <a:rPr lang="en-US" sz="800" b="1" i="0" dirty="0">
                          <a:latin typeface="Helvetica" pitchFamily="2" charset="0"/>
                        </a:rPr>
                        <a:t>1</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9</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9</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7</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1652794325"/>
                  </a:ext>
                </a:extLst>
              </a:tr>
              <a:tr h="213931">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9</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9</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9</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9</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2074408737"/>
                  </a:ext>
                </a:extLst>
              </a:tr>
              <a:tr h="213931">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9</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9</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9</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7</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1</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684129243"/>
                  </a:ext>
                </a:extLst>
              </a:tr>
              <a:tr h="213931">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9</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9</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7</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2405990491"/>
                  </a:ext>
                </a:extLst>
              </a:tr>
              <a:tr h="213931">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2</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9</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9</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1</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3679186538"/>
                  </a:ext>
                </a:extLst>
              </a:tr>
              <a:tr h="213931">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2</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2</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9</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9</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1</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4217904720"/>
                  </a:ext>
                </a:extLst>
              </a:tr>
              <a:tr h="213931">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2</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2</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6</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9</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1</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2651566102"/>
                  </a:ext>
                </a:extLst>
              </a:tr>
              <a:tr h="213931">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2</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6</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4294378489"/>
                  </a:ext>
                </a:extLst>
              </a:tr>
              <a:tr h="213931">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2</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2</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2546128951"/>
                  </a:ext>
                </a:extLst>
              </a:tr>
              <a:tr h="213931">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2</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1</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2</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2357089020"/>
                  </a:ext>
                </a:extLst>
              </a:tr>
              <a:tr h="213931">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1</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1</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1</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1</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4000854892"/>
                  </a:ext>
                </a:extLst>
              </a:tr>
              <a:tr h="213931">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1</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1</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2</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2</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2</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2</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232147125"/>
                  </a:ext>
                </a:extLst>
              </a:tr>
              <a:tr h="213931">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1</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1</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1</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1</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2</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2</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4279720190"/>
                  </a:ext>
                </a:extLst>
              </a:tr>
            </a:tbl>
          </a:graphicData>
        </a:graphic>
      </p:graphicFrame>
      <p:graphicFrame>
        <p:nvGraphicFramePr>
          <p:cNvPr id="207" name="Table 206">
            <a:extLst>
              <a:ext uri="{FF2B5EF4-FFF2-40B4-BE49-F238E27FC236}">
                <a16:creationId xmlns:a16="http://schemas.microsoft.com/office/drawing/2014/main" id="{6CE5B25E-8C20-814E-89B6-E555A927FA7C}"/>
              </a:ext>
            </a:extLst>
          </p:cNvPr>
          <p:cNvGraphicFramePr>
            <a:graphicFrameLocks noGrp="1"/>
          </p:cNvGraphicFramePr>
          <p:nvPr/>
        </p:nvGraphicFramePr>
        <p:xfrm>
          <a:off x="7815510" y="155643"/>
          <a:ext cx="2054870" cy="1726938"/>
        </p:xfrm>
        <a:graphic>
          <a:graphicData uri="http://schemas.openxmlformats.org/drawingml/2006/table">
            <a:tbl>
              <a:tblPr firstRow="1" bandRow="1">
                <a:tableStyleId>{2D5ABB26-0587-4C30-8999-92F81FD0307C}</a:tableStyleId>
              </a:tblPr>
              <a:tblGrid>
                <a:gridCol w="1027435">
                  <a:extLst>
                    <a:ext uri="{9D8B030D-6E8A-4147-A177-3AD203B41FA5}">
                      <a16:colId xmlns:a16="http://schemas.microsoft.com/office/drawing/2014/main" val="1976281894"/>
                    </a:ext>
                  </a:extLst>
                </a:gridCol>
                <a:gridCol w="1027435">
                  <a:extLst>
                    <a:ext uri="{9D8B030D-6E8A-4147-A177-3AD203B41FA5}">
                      <a16:colId xmlns:a16="http://schemas.microsoft.com/office/drawing/2014/main" val="3498043703"/>
                    </a:ext>
                  </a:extLst>
                </a:gridCol>
              </a:tblGrid>
              <a:tr h="287823">
                <a:tc gridSpan="2">
                  <a:txBody>
                    <a:bodyPr/>
                    <a:lstStyle/>
                    <a:p>
                      <a:pPr algn="ctr"/>
                      <a:r>
                        <a:rPr lang="en-US" sz="1200" b="1" i="0" dirty="0">
                          <a:latin typeface="Helvetica" pitchFamily="2" charset="0"/>
                        </a:rPr>
                        <a:t>Soil moisture index</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hMerge="1">
                  <a:txBody>
                    <a:bodyPr/>
                    <a:lstStyle/>
                    <a:p>
                      <a:pPr algn="ctr"/>
                      <a:endParaRPr lang="en-US" sz="1200" b="1" i="0" dirty="0">
                        <a:latin typeface="Helvetica" pitchFamily="2" charset="0"/>
                      </a:endParaRP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61847683"/>
                  </a:ext>
                </a:extLst>
              </a:tr>
              <a:tr h="287823">
                <a:tc>
                  <a:txBody>
                    <a:bodyPr/>
                    <a:lstStyle/>
                    <a:p>
                      <a:pPr algn="ctr"/>
                      <a:endParaRPr lang="en-US" sz="1200" b="1" i="0" dirty="0">
                        <a:latin typeface="Helvetica" pitchFamily="2" charset="0"/>
                      </a:endParaRP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12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89878298"/>
                  </a:ext>
                </a:extLst>
              </a:tr>
              <a:tr h="287823">
                <a:tc>
                  <a:txBody>
                    <a:bodyPr/>
                    <a:lstStyle/>
                    <a:p>
                      <a:pPr algn="ctr"/>
                      <a:endParaRPr lang="en-US" sz="1200" b="1" i="0" dirty="0">
                        <a:latin typeface="Helvetica" pitchFamily="2" charset="0"/>
                      </a:endParaRP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1200" b="1" i="0" dirty="0">
                          <a:latin typeface="Helvetica" pitchFamily="2" charset="0"/>
                        </a:rPr>
                        <a:t>7 to 9</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04330728"/>
                  </a:ext>
                </a:extLst>
              </a:tr>
              <a:tr h="287823">
                <a:tc>
                  <a:txBody>
                    <a:bodyPr/>
                    <a:lstStyle/>
                    <a:p>
                      <a:pPr algn="ctr"/>
                      <a:endParaRPr lang="en-US" sz="1200" b="1" i="0" dirty="0">
                        <a:latin typeface="Helvetica" pitchFamily="2" charset="0"/>
                      </a:endParaRP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1200" b="1" i="0" dirty="0">
                          <a:latin typeface="Helvetica" pitchFamily="2" charset="0"/>
                        </a:rPr>
                        <a:t>4 to 6</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55984286"/>
                  </a:ext>
                </a:extLst>
              </a:tr>
              <a:tr h="287823">
                <a:tc>
                  <a:txBody>
                    <a:bodyPr/>
                    <a:lstStyle/>
                    <a:p>
                      <a:pPr algn="ctr"/>
                      <a:endParaRPr lang="en-US" sz="1200" b="1" i="0" dirty="0">
                        <a:latin typeface="Helvetica" pitchFamily="2" charset="0"/>
                      </a:endParaRP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sz="1200" b="1" i="0" dirty="0">
                          <a:latin typeface="Helvetica" pitchFamily="2" charset="0"/>
                        </a:rPr>
                        <a:t>1 to 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09364162"/>
                  </a:ext>
                </a:extLst>
              </a:tr>
              <a:tr h="287823">
                <a:tc>
                  <a:txBody>
                    <a:bodyPr/>
                    <a:lstStyle/>
                    <a:p>
                      <a:pPr algn="ctr"/>
                      <a:endParaRPr lang="en-US" sz="1200" b="1" i="0" dirty="0">
                        <a:latin typeface="Helvetica" pitchFamily="2" charset="0"/>
                      </a:endParaRP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12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22489287"/>
                  </a:ext>
                </a:extLst>
              </a:tr>
            </a:tbl>
          </a:graphicData>
        </a:graphic>
      </p:graphicFrame>
      <p:sp>
        <p:nvSpPr>
          <p:cNvPr id="209" name="TextBox 208">
            <a:extLst>
              <a:ext uri="{FF2B5EF4-FFF2-40B4-BE49-F238E27FC236}">
                <a16:creationId xmlns:a16="http://schemas.microsoft.com/office/drawing/2014/main" id="{70F64D5C-9D3A-3240-BBEF-AAEC52527890}"/>
              </a:ext>
            </a:extLst>
          </p:cNvPr>
          <p:cNvSpPr txBox="1"/>
          <p:nvPr/>
        </p:nvSpPr>
        <p:spPr>
          <a:xfrm>
            <a:off x="98897" y="3901590"/>
            <a:ext cx="11994205" cy="2554545"/>
          </a:xfrm>
          <a:prstGeom prst="rect">
            <a:avLst/>
          </a:prstGeom>
          <a:noFill/>
        </p:spPr>
        <p:txBody>
          <a:bodyPr wrap="square" rtlCol="0">
            <a:spAutoFit/>
          </a:bodyPr>
          <a:lstStyle/>
          <a:p>
            <a:r>
              <a:rPr lang="en-US" sz="1600" dirty="0">
                <a:latin typeface="Helvetica" pitchFamily="2" charset="0"/>
              </a:rPr>
              <a:t>Unlike the vector data. The above feature describes how moisture levels across the surface of the landscape – the feature is is not measured discretely but on a </a:t>
            </a:r>
            <a:r>
              <a:rPr lang="en-US" sz="1600" b="1" dirty="0">
                <a:latin typeface="Helvetica" pitchFamily="2" charset="0"/>
              </a:rPr>
              <a:t>continuous</a:t>
            </a:r>
            <a:r>
              <a:rPr lang="en-US" sz="1600" dirty="0">
                <a:latin typeface="Helvetica" pitchFamily="2" charset="0"/>
              </a:rPr>
              <a:t> surface to show gradient in changes for soil moisture across the landscape</a:t>
            </a:r>
          </a:p>
          <a:p>
            <a:endParaRPr lang="en-US" sz="1600" dirty="0">
              <a:latin typeface="Helvetica" pitchFamily="2" charset="0"/>
            </a:endParaRPr>
          </a:p>
          <a:p>
            <a:r>
              <a:rPr lang="en-US" sz="1600" dirty="0">
                <a:latin typeface="Helvetica" pitchFamily="2" charset="0"/>
              </a:rPr>
              <a:t>Now, this </a:t>
            </a:r>
            <a:r>
              <a:rPr lang="en-US" sz="1600" b="1" dirty="0">
                <a:solidFill>
                  <a:srgbClr val="FF0000"/>
                </a:solidFill>
                <a:latin typeface="Helvetica" pitchFamily="2" charset="0"/>
              </a:rPr>
              <a:t>Non-discrete </a:t>
            </a:r>
            <a:r>
              <a:rPr lang="en-US" sz="1600" dirty="0">
                <a:latin typeface="Helvetica" pitchFamily="2" charset="0"/>
              </a:rPr>
              <a:t>feature is classed a </a:t>
            </a:r>
            <a:r>
              <a:rPr lang="en-US" sz="1600" b="1" dirty="0">
                <a:solidFill>
                  <a:srgbClr val="FF0000"/>
                </a:solidFill>
                <a:latin typeface="Helvetica" pitchFamily="2" charset="0"/>
              </a:rPr>
              <a:t>Raster Data</a:t>
            </a:r>
          </a:p>
          <a:p>
            <a:endParaRPr lang="en-US" sz="1600" b="1" dirty="0">
              <a:solidFill>
                <a:srgbClr val="FF0000"/>
              </a:solidFill>
              <a:latin typeface="Helvetica" pitchFamily="2" charset="0"/>
            </a:endParaRPr>
          </a:p>
          <a:p>
            <a:r>
              <a:rPr lang="en-US" sz="1600" b="1" dirty="0">
                <a:latin typeface="Helvetica" pitchFamily="2" charset="0"/>
              </a:rPr>
              <a:t>What is Raster Data?</a:t>
            </a:r>
          </a:p>
          <a:p>
            <a:pPr marL="285750" indent="-285750">
              <a:buFont typeface="Wingdings" pitchFamily="2" charset="2"/>
              <a:buChar char="§"/>
            </a:pPr>
            <a:r>
              <a:rPr lang="en-US" sz="1600" b="1" dirty="0">
                <a:solidFill>
                  <a:srgbClr val="FF0000"/>
                </a:solidFill>
                <a:latin typeface="Helvetica" pitchFamily="2" charset="0"/>
              </a:rPr>
              <a:t>It is a matrix of pixels or grid-cells </a:t>
            </a:r>
            <a:r>
              <a:rPr lang="en-US" sz="1600" dirty="0">
                <a:latin typeface="Helvetica" pitchFamily="2" charset="0"/>
              </a:rPr>
              <a:t>that contains a numeric or text value for a feature its representing</a:t>
            </a:r>
          </a:p>
          <a:p>
            <a:pPr marL="285750" indent="-285750">
              <a:buFont typeface="Wingdings" pitchFamily="2" charset="2"/>
              <a:buChar char="§"/>
            </a:pPr>
            <a:r>
              <a:rPr lang="en-US" sz="1600" dirty="0">
                <a:latin typeface="Helvetica" pitchFamily="2" charset="0"/>
              </a:rPr>
              <a:t>It is composed of </a:t>
            </a:r>
            <a:r>
              <a:rPr lang="en-US" sz="1600" b="1" dirty="0">
                <a:solidFill>
                  <a:srgbClr val="FF0000"/>
                </a:solidFill>
                <a:latin typeface="Helvetica" pitchFamily="2" charset="0"/>
              </a:rPr>
              <a:t>rows and columns</a:t>
            </a:r>
          </a:p>
          <a:p>
            <a:pPr marL="285750" indent="-285750">
              <a:buFont typeface="Wingdings" pitchFamily="2" charset="2"/>
              <a:buChar char="§"/>
            </a:pPr>
            <a:r>
              <a:rPr lang="en-US" sz="1600" dirty="0">
                <a:latin typeface="Helvetica" pitchFamily="2" charset="0"/>
              </a:rPr>
              <a:t>Each pixel or grid-cell has a </a:t>
            </a:r>
            <a:r>
              <a:rPr lang="en-US" sz="1600" b="1" dirty="0">
                <a:solidFill>
                  <a:srgbClr val="FF0000"/>
                </a:solidFill>
                <a:latin typeface="Helvetica" pitchFamily="2" charset="0"/>
              </a:rPr>
              <a:t>resolution</a:t>
            </a:r>
            <a:r>
              <a:rPr lang="en-US" sz="1600" dirty="0">
                <a:latin typeface="Helvetica" pitchFamily="2" charset="0"/>
              </a:rPr>
              <a:t> (or </a:t>
            </a:r>
            <a:r>
              <a:rPr lang="en-US" sz="1600" b="1" dirty="0">
                <a:solidFill>
                  <a:srgbClr val="FF0000"/>
                </a:solidFill>
                <a:latin typeface="Helvetica" pitchFamily="2" charset="0"/>
              </a:rPr>
              <a:t>size for height and width</a:t>
            </a:r>
            <a:r>
              <a:rPr lang="en-US" sz="1600" dirty="0">
                <a:latin typeface="Helvetica" pitchFamily="2" charset="0"/>
              </a:rPr>
              <a:t>)</a:t>
            </a:r>
          </a:p>
          <a:p>
            <a:endParaRPr lang="en-US" sz="1600" dirty="0">
              <a:latin typeface="Helvetica" pitchFamily="2" charset="0"/>
            </a:endParaRPr>
          </a:p>
        </p:txBody>
      </p:sp>
      <p:sp>
        <p:nvSpPr>
          <p:cNvPr id="2" name="Slide Number Placeholder 3">
            <a:extLst>
              <a:ext uri="{FF2B5EF4-FFF2-40B4-BE49-F238E27FC236}">
                <a16:creationId xmlns:a16="http://schemas.microsoft.com/office/drawing/2014/main" id="{E43576FB-4A09-EAFB-3E44-055B9071E3B5}"/>
              </a:ext>
            </a:extLst>
          </p:cNvPr>
          <p:cNvSpPr>
            <a:spLocks noGrp="1"/>
          </p:cNvSpPr>
          <p:nvPr>
            <p:ph type="sldNum" sz="quarter" idx="10"/>
          </p:nvPr>
        </p:nvSpPr>
        <p:spPr>
          <a:xfrm>
            <a:off x="11275948" y="6373870"/>
            <a:ext cx="540000" cy="144000"/>
          </a:xfrm>
        </p:spPr>
        <p:txBody>
          <a:bodyPr/>
          <a:lstStyle/>
          <a:p>
            <a:fld id="{6C21D7B2-F6DF-4749-BE48-6DFE0A2356E7}" type="slidenum">
              <a:rPr lang="en-US" altLang="x-none" smtClean="0"/>
              <a:pPr/>
              <a:t>16</a:t>
            </a:fld>
            <a:endParaRPr lang="en-US" altLang="x-none" dirty="0"/>
          </a:p>
        </p:txBody>
      </p:sp>
    </p:spTree>
    <p:extLst>
      <p:ext uri="{BB962C8B-B14F-4D97-AF65-F5344CB8AC3E}">
        <p14:creationId xmlns:p14="http://schemas.microsoft.com/office/powerpoint/2010/main" val="28856292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06" name="Table 14">
            <a:extLst>
              <a:ext uri="{FF2B5EF4-FFF2-40B4-BE49-F238E27FC236}">
                <a16:creationId xmlns:a16="http://schemas.microsoft.com/office/drawing/2014/main" id="{C634BF90-3EB0-0B43-85A7-5A3BE8117220}"/>
              </a:ext>
            </a:extLst>
          </p:cNvPr>
          <p:cNvGraphicFramePr>
            <a:graphicFrameLocks noGrp="1"/>
          </p:cNvGraphicFramePr>
          <p:nvPr/>
        </p:nvGraphicFramePr>
        <p:xfrm>
          <a:off x="1499682" y="155643"/>
          <a:ext cx="6050603" cy="3636827"/>
        </p:xfrm>
        <a:graphic>
          <a:graphicData uri="http://schemas.openxmlformats.org/drawingml/2006/table">
            <a:tbl>
              <a:tblPr firstRow="1" bandRow="1">
                <a:tableStyleId>{2D5ABB26-0587-4C30-8999-92F81FD0307C}</a:tableStyleId>
              </a:tblPr>
              <a:tblGrid>
                <a:gridCol w="306752">
                  <a:extLst>
                    <a:ext uri="{9D8B030D-6E8A-4147-A177-3AD203B41FA5}">
                      <a16:colId xmlns:a16="http://schemas.microsoft.com/office/drawing/2014/main" val="3506467424"/>
                    </a:ext>
                  </a:extLst>
                </a:gridCol>
                <a:gridCol w="302308">
                  <a:extLst>
                    <a:ext uri="{9D8B030D-6E8A-4147-A177-3AD203B41FA5}">
                      <a16:colId xmlns:a16="http://schemas.microsoft.com/office/drawing/2014/main" val="115095270"/>
                    </a:ext>
                  </a:extLst>
                </a:gridCol>
                <a:gridCol w="302308">
                  <a:extLst>
                    <a:ext uri="{9D8B030D-6E8A-4147-A177-3AD203B41FA5}">
                      <a16:colId xmlns:a16="http://schemas.microsoft.com/office/drawing/2014/main" val="925121201"/>
                    </a:ext>
                  </a:extLst>
                </a:gridCol>
                <a:gridCol w="301571">
                  <a:extLst>
                    <a:ext uri="{9D8B030D-6E8A-4147-A177-3AD203B41FA5}">
                      <a16:colId xmlns:a16="http://schemas.microsoft.com/office/drawing/2014/main" val="1306906073"/>
                    </a:ext>
                  </a:extLst>
                </a:gridCol>
                <a:gridCol w="303044">
                  <a:extLst>
                    <a:ext uri="{9D8B030D-6E8A-4147-A177-3AD203B41FA5}">
                      <a16:colId xmlns:a16="http://schemas.microsoft.com/office/drawing/2014/main" val="2721408507"/>
                    </a:ext>
                  </a:extLst>
                </a:gridCol>
                <a:gridCol w="302308">
                  <a:extLst>
                    <a:ext uri="{9D8B030D-6E8A-4147-A177-3AD203B41FA5}">
                      <a16:colId xmlns:a16="http://schemas.microsoft.com/office/drawing/2014/main" val="3015362766"/>
                    </a:ext>
                  </a:extLst>
                </a:gridCol>
                <a:gridCol w="302308">
                  <a:extLst>
                    <a:ext uri="{9D8B030D-6E8A-4147-A177-3AD203B41FA5}">
                      <a16:colId xmlns:a16="http://schemas.microsoft.com/office/drawing/2014/main" val="4122544909"/>
                    </a:ext>
                  </a:extLst>
                </a:gridCol>
                <a:gridCol w="302308">
                  <a:extLst>
                    <a:ext uri="{9D8B030D-6E8A-4147-A177-3AD203B41FA5}">
                      <a16:colId xmlns:a16="http://schemas.microsoft.com/office/drawing/2014/main" val="4056430848"/>
                    </a:ext>
                  </a:extLst>
                </a:gridCol>
                <a:gridCol w="302308">
                  <a:extLst>
                    <a:ext uri="{9D8B030D-6E8A-4147-A177-3AD203B41FA5}">
                      <a16:colId xmlns:a16="http://schemas.microsoft.com/office/drawing/2014/main" val="948266249"/>
                    </a:ext>
                  </a:extLst>
                </a:gridCol>
                <a:gridCol w="302308">
                  <a:extLst>
                    <a:ext uri="{9D8B030D-6E8A-4147-A177-3AD203B41FA5}">
                      <a16:colId xmlns:a16="http://schemas.microsoft.com/office/drawing/2014/main" val="4231698658"/>
                    </a:ext>
                  </a:extLst>
                </a:gridCol>
                <a:gridCol w="302308">
                  <a:extLst>
                    <a:ext uri="{9D8B030D-6E8A-4147-A177-3AD203B41FA5}">
                      <a16:colId xmlns:a16="http://schemas.microsoft.com/office/drawing/2014/main" val="4150621505"/>
                    </a:ext>
                  </a:extLst>
                </a:gridCol>
                <a:gridCol w="302308">
                  <a:extLst>
                    <a:ext uri="{9D8B030D-6E8A-4147-A177-3AD203B41FA5}">
                      <a16:colId xmlns:a16="http://schemas.microsoft.com/office/drawing/2014/main" val="2729182900"/>
                    </a:ext>
                  </a:extLst>
                </a:gridCol>
                <a:gridCol w="302308">
                  <a:extLst>
                    <a:ext uri="{9D8B030D-6E8A-4147-A177-3AD203B41FA5}">
                      <a16:colId xmlns:a16="http://schemas.microsoft.com/office/drawing/2014/main" val="3995825736"/>
                    </a:ext>
                  </a:extLst>
                </a:gridCol>
                <a:gridCol w="302308">
                  <a:extLst>
                    <a:ext uri="{9D8B030D-6E8A-4147-A177-3AD203B41FA5}">
                      <a16:colId xmlns:a16="http://schemas.microsoft.com/office/drawing/2014/main" val="2204682491"/>
                    </a:ext>
                  </a:extLst>
                </a:gridCol>
                <a:gridCol w="302308">
                  <a:extLst>
                    <a:ext uri="{9D8B030D-6E8A-4147-A177-3AD203B41FA5}">
                      <a16:colId xmlns:a16="http://schemas.microsoft.com/office/drawing/2014/main" val="2678850621"/>
                    </a:ext>
                  </a:extLst>
                </a:gridCol>
                <a:gridCol w="302308">
                  <a:extLst>
                    <a:ext uri="{9D8B030D-6E8A-4147-A177-3AD203B41FA5}">
                      <a16:colId xmlns:a16="http://schemas.microsoft.com/office/drawing/2014/main" val="921744208"/>
                    </a:ext>
                  </a:extLst>
                </a:gridCol>
                <a:gridCol w="302308">
                  <a:extLst>
                    <a:ext uri="{9D8B030D-6E8A-4147-A177-3AD203B41FA5}">
                      <a16:colId xmlns:a16="http://schemas.microsoft.com/office/drawing/2014/main" val="3631833484"/>
                    </a:ext>
                  </a:extLst>
                </a:gridCol>
                <a:gridCol w="302308">
                  <a:extLst>
                    <a:ext uri="{9D8B030D-6E8A-4147-A177-3AD203B41FA5}">
                      <a16:colId xmlns:a16="http://schemas.microsoft.com/office/drawing/2014/main" val="2063479344"/>
                    </a:ext>
                  </a:extLst>
                </a:gridCol>
                <a:gridCol w="302308">
                  <a:extLst>
                    <a:ext uri="{9D8B030D-6E8A-4147-A177-3AD203B41FA5}">
                      <a16:colId xmlns:a16="http://schemas.microsoft.com/office/drawing/2014/main" val="91355471"/>
                    </a:ext>
                  </a:extLst>
                </a:gridCol>
                <a:gridCol w="302308">
                  <a:extLst>
                    <a:ext uri="{9D8B030D-6E8A-4147-A177-3AD203B41FA5}">
                      <a16:colId xmlns:a16="http://schemas.microsoft.com/office/drawing/2014/main" val="917603291"/>
                    </a:ext>
                  </a:extLst>
                </a:gridCol>
              </a:tblGrid>
              <a:tr h="213931">
                <a:tc>
                  <a:txBody>
                    <a:bodyPr/>
                    <a:lstStyle/>
                    <a:p>
                      <a:pPr algn="ctr"/>
                      <a:r>
                        <a:rPr lang="en-US" sz="800" b="1" i="0" dirty="0">
                          <a:latin typeface="Helvetica" pitchFamily="2" charset="0"/>
                        </a:rPr>
                        <a:t>6</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7</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2852727464"/>
                  </a:ext>
                </a:extLst>
              </a:tr>
              <a:tr h="213931">
                <a:tc>
                  <a:txBody>
                    <a:bodyPr/>
                    <a:lstStyle/>
                    <a:p>
                      <a:pPr algn="ctr"/>
                      <a:r>
                        <a:rPr lang="en-US" sz="800" b="1" i="0" dirty="0">
                          <a:latin typeface="Helvetica" pitchFamily="2" charset="0"/>
                        </a:rPr>
                        <a:t>6</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7</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6</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1761445558"/>
                  </a:ext>
                </a:extLst>
              </a:tr>
              <a:tr h="213931">
                <a:tc>
                  <a:txBody>
                    <a:bodyPr/>
                    <a:lstStyle/>
                    <a:p>
                      <a:pPr algn="ctr"/>
                      <a:r>
                        <a:rPr lang="en-US" sz="800" b="1" i="0" dirty="0">
                          <a:latin typeface="Helvetica" pitchFamily="2" charset="0"/>
                        </a:rPr>
                        <a:t>6</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7</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7</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4068545093"/>
                  </a:ext>
                </a:extLst>
              </a:tr>
              <a:tr h="213931">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6</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9</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7</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581724206"/>
                  </a:ext>
                </a:extLst>
              </a:tr>
              <a:tr h="213931">
                <a:tc>
                  <a:txBody>
                    <a:bodyPr/>
                    <a:lstStyle/>
                    <a:p>
                      <a:pPr algn="ctr"/>
                      <a:r>
                        <a:rPr lang="en-US" sz="800" b="1" i="0" dirty="0">
                          <a:latin typeface="Helvetica" pitchFamily="2" charset="0"/>
                        </a:rPr>
                        <a:t>1</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9</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9</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7</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1652794325"/>
                  </a:ext>
                </a:extLst>
              </a:tr>
              <a:tr h="213931">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9</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9</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9</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9</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2074408737"/>
                  </a:ext>
                </a:extLst>
              </a:tr>
              <a:tr h="213931">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9</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9</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9</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7</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1</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684129243"/>
                  </a:ext>
                </a:extLst>
              </a:tr>
              <a:tr h="213931">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9</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9</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7</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2405990491"/>
                  </a:ext>
                </a:extLst>
              </a:tr>
              <a:tr h="213931">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2</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9</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9</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1</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3679186538"/>
                  </a:ext>
                </a:extLst>
              </a:tr>
              <a:tr h="213931">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2</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2</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9</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9</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1</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4217904720"/>
                  </a:ext>
                </a:extLst>
              </a:tr>
              <a:tr h="213931">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2</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2</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6</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9</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1</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2651566102"/>
                  </a:ext>
                </a:extLst>
              </a:tr>
              <a:tr h="213931">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2</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6</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4294378489"/>
                  </a:ext>
                </a:extLst>
              </a:tr>
              <a:tr h="213931">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2</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2</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2546128951"/>
                  </a:ext>
                </a:extLst>
              </a:tr>
              <a:tr h="213931">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2</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1</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2</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2357089020"/>
                  </a:ext>
                </a:extLst>
              </a:tr>
              <a:tr h="213931">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1</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1</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1</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1</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4000854892"/>
                  </a:ext>
                </a:extLst>
              </a:tr>
              <a:tr h="213931">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1</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1</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2</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2</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2</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2</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232147125"/>
                  </a:ext>
                </a:extLst>
              </a:tr>
              <a:tr h="213931">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1</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1</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1</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1</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2</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2</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4279720190"/>
                  </a:ext>
                </a:extLst>
              </a:tr>
            </a:tbl>
          </a:graphicData>
        </a:graphic>
      </p:graphicFrame>
      <p:graphicFrame>
        <p:nvGraphicFramePr>
          <p:cNvPr id="207" name="Table 206">
            <a:extLst>
              <a:ext uri="{FF2B5EF4-FFF2-40B4-BE49-F238E27FC236}">
                <a16:creationId xmlns:a16="http://schemas.microsoft.com/office/drawing/2014/main" id="{6CE5B25E-8C20-814E-89B6-E555A927FA7C}"/>
              </a:ext>
            </a:extLst>
          </p:cNvPr>
          <p:cNvGraphicFramePr>
            <a:graphicFrameLocks noGrp="1"/>
          </p:cNvGraphicFramePr>
          <p:nvPr/>
        </p:nvGraphicFramePr>
        <p:xfrm>
          <a:off x="7815510" y="155643"/>
          <a:ext cx="2054870" cy="1726938"/>
        </p:xfrm>
        <a:graphic>
          <a:graphicData uri="http://schemas.openxmlformats.org/drawingml/2006/table">
            <a:tbl>
              <a:tblPr firstRow="1" bandRow="1">
                <a:tableStyleId>{2D5ABB26-0587-4C30-8999-92F81FD0307C}</a:tableStyleId>
              </a:tblPr>
              <a:tblGrid>
                <a:gridCol w="1027435">
                  <a:extLst>
                    <a:ext uri="{9D8B030D-6E8A-4147-A177-3AD203B41FA5}">
                      <a16:colId xmlns:a16="http://schemas.microsoft.com/office/drawing/2014/main" val="1976281894"/>
                    </a:ext>
                  </a:extLst>
                </a:gridCol>
                <a:gridCol w="1027435">
                  <a:extLst>
                    <a:ext uri="{9D8B030D-6E8A-4147-A177-3AD203B41FA5}">
                      <a16:colId xmlns:a16="http://schemas.microsoft.com/office/drawing/2014/main" val="3498043703"/>
                    </a:ext>
                  </a:extLst>
                </a:gridCol>
              </a:tblGrid>
              <a:tr h="287823">
                <a:tc gridSpan="2">
                  <a:txBody>
                    <a:bodyPr/>
                    <a:lstStyle/>
                    <a:p>
                      <a:pPr algn="ctr"/>
                      <a:r>
                        <a:rPr lang="en-US" sz="1200" b="1" i="0" dirty="0">
                          <a:latin typeface="Helvetica" pitchFamily="2" charset="0"/>
                        </a:rPr>
                        <a:t>Soil moisture index</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hMerge="1">
                  <a:txBody>
                    <a:bodyPr/>
                    <a:lstStyle/>
                    <a:p>
                      <a:pPr algn="ctr"/>
                      <a:endParaRPr lang="en-US" sz="1200" b="1" i="0" dirty="0">
                        <a:latin typeface="Helvetica" pitchFamily="2" charset="0"/>
                      </a:endParaRP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61847683"/>
                  </a:ext>
                </a:extLst>
              </a:tr>
              <a:tr h="287823">
                <a:tc>
                  <a:txBody>
                    <a:bodyPr/>
                    <a:lstStyle/>
                    <a:p>
                      <a:pPr algn="ctr"/>
                      <a:endParaRPr lang="en-US" sz="1200" b="1" i="0" dirty="0">
                        <a:latin typeface="Helvetica" pitchFamily="2" charset="0"/>
                      </a:endParaRP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12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89878298"/>
                  </a:ext>
                </a:extLst>
              </a:tr>
              <a:tr h="287823">
                <a:tc>
                  <a:txBody>
                    <a:bodyPr/>
                    <a:lstStyle/>
                    <a:p>
                      <a:pPr algn="ctr"/>
                      <a:endParaRPr lang="en-US" sz="1200" b="1" i="0" dirty="0">
                        <a:latin typeface="Helvetica" pitchFamily="2" charset="0"/>
                      </a:endParaRP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1200" b="1" i="0" dirty="0">
                          <a:latin typeface="Helvetica" pitchFamily="2" charset="0"/>
                        </a:rPr>
                        <a:t>7 to 9</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04330728"/>
                  </a:ext>
                </a:extLst>
              </a:tr>
              <a:tr h="287823">
                <a:tc>
                  <a:txBody>
                    <a:bodyPr/>
                    <a:lstStyle/>
                    <a:p>
                      <a:pPr algn="ctr"/>
                      <a:endParaRPr lang="en-US" sz="1200" b="1" i="0" dirty="0">
                        <a:latin typeface="Helvetica" pitchFamily="2" charset="0"/>
                      </a:endParaRP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1200" b="1" i="0" dirty="0">
                          <a:latin typeface="Helvetica" pitchFamily="2" charset="0"/>
                        </a:rPr>
                        <a:t>4 to 6</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55984286"/>
                  </a:ext>
                </a:extLst>
              </a:tr>
              <a:tr h="287823">
                <a:tc>
                  <a:txBody>
                    <a:bodyPr/>
                    <a:lstStyle/>
                    <a:p>
                      <a:pPr algn="ctr"/>
                      <a:endParaRPr lang="en-US" sz="1200" b="1" i="0" dirty="0">
                        <a:latin typeface="Helvetica" pitchFamily="2" charset="0"/>
                      </a:endParaRP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sz="1200" b="1" i="0" dirty="0">
                          <a:latin typeface="Helvetica" pitchFamily="2" charset="0"/>
                        </a:rPr>
                        <a:t>1 to 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09364162"/>
                  </a:ext>
                </a:extLst>
              </a:tr>
              <a:tr h="287823">
                <a:tc>
                  <a:txBody>
                    <a:bodyPr/>
                    <a:lstStyle/>
                    <a:p>
                      <a:pPr algn="ctr"/>
                      <a:endParaRPr lang="en-US" sz="1200" b="1" i="0" dirty="0">
                        <a:latin typeface="Helvetica" pitchFamily="2" charset="0"/>
                      </a:endParaRP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12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22489287"/>
                  </a:ext>
                </a:extLst>
              </a:tr>
            </a:tbl>
          </a:graphicData>
        </a:graphic>
      </p:graphicFrame>
      <p:sp>
        <p:nvSpPr>
          <p:cNvPr id="209" name="TextBox 208">
            <a:extLst>
              <a:ext uri="{FF2B5EF4-FFF2-40B4-BE49-F238E27FC236}">
                <a16:creationId xmlns:a16="http://schemas.microsoft.com/office/drawing/2014/main" id="{70F64D5C-9D3A-3240-BBEF-AAEC52527890}"/>
              </a:ext>
            </a:extLst>
          </p:cNvPr>
          <p:cNvSpPr txBox="1"/>
          <p:nvPr/>
        </p:nvSpPr>
        <p:spPr>
          <a:xfrm>
            <a:off x="189753" y="4112581"/>
            <a:ext cx="6746624" cy="1077218"/>
          </a:xfrm>
          <a:prstGeom prst="rect">
            <a:avLst/>
          </a:prstGeom>
          <a:noFill/>
        </p:spPr>
        <p:txBody>
          <a:bodyPr wrap="square" rtlCol="0">
            <a:spAutoFit/>
          </a:bodyPr>
          <a:lstStyle/>
          <a:p>
            <a:r>
              <a:rPr lang="en-US" sz="1600" b="1" dirty="0">
                <a:latin typeface="Helvetica" pitchFamily="2" charset="0"/>
              </a:rPr>
              <a:t>Characteristics of Raster Data and its pixels (or grid cells):</a:t>
            </a:r>
          </a:p>
          <a:p>
            <a:pPr marL="285750" indent="-285750">
              <a:buFont typeface="Wingdings" pitchFamily="2" charset="2"/>
              <a:buChar char="§"/>
            </a:pPr>
            <a:r>
              <a:rPr lang="en-US" sz="1600" dirty="0">
                <a:latin typeface="Helvetica" pitchFamily="2" charset="0"/>
              </a:rPr>
              <a:t>It can take any shape (circle, square, rectangle, hexagon etc.). The usual shape you will encounter is a </a:t>
            </a:r>
            <a:r>
              <a:rPr lang="en-US" sz="1600" b="1" dirty="0">
                <a:latin typeface="Helvetica" pitchFamily="2" charset="0"/>
              </a:rPr>
              <a:t>square</a:t>
            </a:r>
          </a:p>
          <a:p>
            <a:pPr marL="285750" indent="-285750">
              <a:buFont typeface="Wingdings" pitchFamily="2" charset="2"/>
              <a:buChar char="§"/>
            </a:pPr>
            <a:r>
              <a:rPr lang="en-US" sz="1600" dirty="0">
                <a:latin typeface="Helvetica" pitchFamily="2" charset="0"/>
              </a:rPr>
              <a:t>Resolution (width and height: units - m, km, miles etc.) </a:t>
            </a:r>
          </a:p>
        </p:txBody>
      </p:sp>
      <p:graphicFrame>
        <p:nvGraphicFramePr>
          <p:cNvPr id="2" name="Table 2">
            <a:extLst>
              <a:ext uri="{FF2B5EF4-FFF2-40B4-BE49-F238E27FC236}">
                <a16:creationId xmlns:a16="http://schemas.microsoft.com/office/drawing/2014/main" id="{90336F14-B121-6D42-AC79-620783B01705}"/>
              </a:ext>
            </a:extLst>
          </p:cNvPr>
          <p:cNvGraphicFramePr>
            <a:graphicFrameLocks noGrp="1"/>
          </p:cNvGraphicFramePr>
          <p:nvPr/>
        </p:nvGraphicFramePr>
        <p:xfrm>
          <a:off x="8842945" y="4123425"/>
          <a:ext cx="1567544" cy="1332411"/>
        </p:xfrm>
        <a:graphic>
          <a:graphicData uri="http://schemas.openxmlformats.org/drawingml/2006/table">
            <a:tbl>
              <a:tblPr firstRow="1" bandRow="1">
                <a:tableStyleId>{5C22544A-7EE6-4342-B048-85BDC9FD1C3A}</a:tableStyleId>
              </a:tblPr>
              <a:tblGrid>
                <a:gridCol w="1567544">
                  <a:extLst>
                    <a:ext uri="{9D8B030D-6E8A-4147-A177-3AD203B41FA5}">
                      <a16:colId xmlns:a16="http://schemas.microsoft.com/office/drawing/2014/main" val="4117793949"/>
                    </a:ext>
                  </a:extLst>
                </a:gridCol>
              </a:tblGrid>
              <a:tr h="1332411">
                <a:tc>
                  <a:txBody>
                    <a:bodyPr/>
                    <a:lstStyle/>
                    <a:p>
                      <a:endParaRPr lang="en-US" dirty="0"/>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7734915"/>
                  </a:ext>
                </a:extLst>
              </a:tr>
            </a:tbl>
          </a:graphicData>
        </a:graphic>
      </p:graphicFrame>
      <p:cxnSp>
        <p:nvCxnSpPr>
          <p:cNvPr id="4" name="Straight Connector 3">
            <a:extLst>
              <a:ext uri="{FF2B5EF4-FFF2-40B4-BE49-F238E27FC236}">
                <a16:creationId xmlns:a16="http://schemas.microsoft.com/office/drawing/2014/main" id="{91FAEC5F-5213-5B4F-B076-F590C97DF5FB}"/>
              </a:ext>
            </a:extLst>
          </p:cNvPr>
          <p:cNvCxnSpPr>
            <a:cxnSpLocks/>
          </p:cNvCxnSpPr>
          <p:nvPr/>
        </p:nvCxnSpPr>
        <p:spPr>
          <a:xfrm>
            <a:off x="7550285" y="3579223"/>
            <a:ext cx="2860204" cy="544202"/>
          </a:xfrm>
          <a:prstGeom prst="line">
            <a:avLst/>
          </a:prstGeom>
        </p:spPr>
        <p:style>
          <a:lnRef idx="1">
            <a:schemeClr val="dk1"/>
          </a:lnRef>
          <a:fillRef idx="0">
            <a:schemeClr val="dk1"/>
          </a:fillRef>
          <a:effectRef idx="0">
            <a:schemeClr val="dk1"/>
          </a:effectRef>
          <a:fontRef idx="minor">
            <a:schemeClr val="tx1"/>
          </a:fontRef>
        </p:style>
      </p:cxnSp>
      <p:cxnSp>
        <p:nvCxnSpPr>
          <p:cNvPr id="7" name="Straight Connector 6">
            <a:extLst>
              <a:ext uri="{FF2B5EF4-FFF2-40B4-BE49-F238E27FC236}">
                <a16:creationId xmlns:a16="http://schemas.microsoft.com/office/drawing/2014/main" id="{410CE4FC-D567-4741-B6FA-4EDAE9775121}"/>
              </a:ext>
            </a:extLst>
          </p:cNvPr>
          <p:cNvCxnSpPr>
            <a:cxnSpLocks/>
          </p:cNvCxnSpPr>
          <p:nvPr/>
        </p:nvCxnSpPr>
        <p:spPr>
          <a:xfrm>
            <a:off x="7243331" y="3792470"/>
            <a:ext cx="1599614" cy="1663366"/>
          </a:xfrm>
          <a:prstGeom prst="line">
            <a:avLst/>
          </a:prstGeom>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3EC79AFA-EDB1-184F-A4D9-8B12F41A7003}"/>
              </a:ext>
            </a:extLst>
          </p:cNvPr>
          <p:cNvCxnSpPr/>
          <p:nvPr/>
        </p:nvCxnSpPr>
        <p:spPr>
          <a:xfrm>
            <a:off x="7249886" y="3579223"/>
            <a:ext cx="1593059" cy="544202"/>
          </a:xfrm>
          <a:prstGeom prst="line">
            <a:avLst/>
          </a:prstGeom>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C31BC476-54CC-7B4C-8992-5B4F7F23897B}"/>
              </a:ext>
            </a:extLst>
          </p:cNvPr>
          <p:cNvCxnSpPr/>
          <p:nvPr/>
        </p:nvCxnSpPr>
        <p:spPr>
          <a:xfrm>
            <a:off x="8842945" y="5455836"/>
            <a:ext cx="0" cy="370198"/>
          </a:xfrm>
          <a:prstGeom prst="line">
            <a:avLst/>
          </a:prstGeom>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F3AD6CC2-7817-AF4F-896E-1B3590DCC3B0}"/>
              </a:ext>
            </a:extLst>
          </p:cNvPr>
          <p:cNvCxnSpPr/>
          <p:nvPr/>
        </p:nvCxnSpPr>
        <p:spPr>
          <a:xfrm>
            <a:off x="10405525" y="5455836"/>
            <a:ext cx="0" cy="370198"/>
          </a:xfrm>
          <a:prstGeom prst="line">
            <a:avLst/>
          </a:prstGeom>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7D62655F-16F8-604B-8AAC-7106A24E1815}"/>
              </a:ext>
            </a:extLst>
          </p:cNvPr>
          <p:cNvCxnSpPr>
            <a:cxnSpLocks/>
          </p:cNvCxnSpPr>
          <p:nvPr/>
        </p:nvCxnSpPr>
        <p:spPr>
          <a:xfrm>
            <a:off x="10405525" y="4127695"/>
            <a:ext cx="396849" cy="0"/>
          </a:xfrm>
          <a:prstGeom prst="line">
            <a:avLst/>
          </a:prstGeom>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BA15A368-874B-E14B-8729-2F497FBC625A}"/>
              </a:ext>
            </a:extLst>
          </p:cNvPr>
          <p:cNvCxnSpPr>
            <a:cxnSpLocks/>
          </p:cNvCxnSpPr>
          <p:nvPr/>
        </p:nvCxnSpPr>
        <p:spPr>
          <a:xfrm>
            <a:off x="10405525" y="5455836"/>
            <a:ext cx="396849" cy="0"/>
          </a:xfrm>
          <a:prstGeom prst="line">
            <a:avLst/>
          </a:prstGeom>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7760A3F5-10A0-5F4C-9AA1-3E467CBA1FAB}"/>
              </a:ext>
            </a:extLst>
          </p:cNvPr>
          <p:cNvCxnSpPr/>
          <p:nvPr/>
        </p:nvCxnSpPr>
        <p:spPr>
          <a:xfrm>
            <a:off x="10802374" y="4123425"/>
            <a:ext cx="0" cy="1332411"/>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id="{A95B4D89-248F-4345-89CA-B20C30693F29}"/>
              </a:ext>
            </a:extLst>
          </p:cNvPr>
          <p:cNvCxnSpPr/>
          <p:nvPr/>
        </p:nvCxnSpPr>
        <p:spPr>
          <a:xfrm>
            <a:off x="8842945" y="5826034"/>
            <a:ext cx="1562580" cy="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23" name="TextBox 22">
            <a:extLst>
              <a:ext uri="{FF2B5EF4-FFF2-40B4-BE49-F238E27FC236}">
                <a16:creationId xmlns:a16="http://schemas.microsoft.com/office/drawing/2014/main" id="{7E4F1522-803C-8E48-81E3-A1211AECC32E}"/>
              </a:ext>
            </a:extLst>
          </p:cNvPr>
          <p:cNvSpPr txBox="1"/>
          <p:nvPr/>
        </p:nvSpPr>
        <p:spPr>
          <a:xfrm>
            <a:off x="9003617" y="5856292"/>
            <a:ext cx="1241236" cy="369332"/>
          </a:xfrm>
          <a:prstGeom prst="rect">
            <a:avLst/>
          </a:prstGeom>
          <a:noFill/>
        </p:spPr>
        <p:txBody>
          <a:bodyPr wrap="square" rtlCol="0">
            <a:spAutoFit/>
          </a:bodyPr>
          <a:lstStyle/>
          <a:p>
            <a:pPr algn="ctr"/>
            <a:r>
              <a:rPr lang="en-US" b="1" dirty="0">
                <a:latin typeface="Helvetica" pitchFamily="2" charset="0"/>
              </a:rPr>
              <a:t>Width</a:t>
            </a:r>
          </a:p>
        </p:txBody>
      </p:sp>
      <p:sp>
        <p:nvSpPr>
          <p:cNvPr id="27" name="TextBox 26">
            <a:extLst>
              <a:ext uri="{FF2B5EF4-FFF2-40B4-BE49-F238E27FC236}">
                <a16:creationId xmlns:a16="http://schemas.microsoft.com/office/drawing/2014/main" id="{43DAA420-5CDF-2E40-9AB1-E82237B3AEF9}"/>
              </a:ext>
            </a:extLst>
          </p:cNvPr>
          <p:cNvSpPr txBox="1"/>
          <p:nvPr/>
        </p:nvSpPr>
        <p:spPr>
          <a:xfrm>
            <a:off x="10641967" y="4604964"/>
            <a:ext cx="1241236" cy="369332"/>
          </a:xfrm>
          <a:prstGeom prst="rect">
            <a:avLst/>
          </a:prstGeom>
          <a:noFill/>
        </p:spPr>
        <p:txBody>
          <a:bodyPr wrap="square" rtlCol="0">
            <a:spAutoFit/>
          </a:bodyPr>
          <a:lstStyle/>
          <a:p>
            <a:pPr algn="ctr"/>
            <a:r>
              <a:rPr lang="en-US" b="1" dirty="0">
                <a:latin typeface="Helvetica" pitchFamily="2" charset="0"/>
              </a:rPr>
              <a:t>Height</a:t>
            </a:r>
          </a:p>
        </p:txBody>
      </p:sp>
      <p:sp>
        <p:nvSpPr>
          <p:cNvPr id="3" name="Slide Number Placeholder 3">
            <a:extLst>
              <a:ext uri="{FF2B5EF4-FFF2-40B4-BE49-F238E27FC236}">
                <a16:creationId xmlns:a16="http://schemas.microsoft.com/office/drawing/2014/main" id="{F9F345A7-4718-F413-10C3-F57CE62D4FDD}"/>
              </a:ext>
            </a:extLst>
          </p:cNvPr>
          <p:cNvSpPr>
            <a:spLocks noGrp="1"/>
          </p:cNvSpPr>
          <p:nvPr>
            <p:ph type="sldNum" sz="quarter" idx="10"/>
          </p:nvPr>
        </p:nvSpPr>
        <p:spPr>
          <a:xfrm>
            <a:off x="11275948" y="6373870"/>
            <a:ext cx="540000" cy="144000"/>
          </a:xfrm>
        </p:spPr>
        <p:txBody>
          <a:bodyPr/>
          <a:lstStyle/>
          <a:p>
            <a:fld id="{6C21D7B2-F6DF-4749-BE48-6DFE0A2356E7}" type="slidenum">
              <a:rPr lang="en-US" altLang="x-none" smtClean="0"/>
              <a:pPr/>
              <a:t>17</a:t>
            </a:fld>
            <a:endParaRPr lang="en-US" altLang="x-none" dirty="0"/>
          </a:p>
        </p:txBody>
      </p:sp>
    </p:spTree>
    <p:extLst>
      <p:ext uri="{BB962C8B-B14F-4D97-AF65-F5344CB8AC3E}">
        <p14:creationId xmlns:p14="http://schemas.microsoft.com/office/powerpoint/2010/main" val="1886993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06" name="Table 14">
            <a:extLst>
              <a:ext uri="{FF2B5EF4-FFF2-40B4-BE49-F238E27FC236}">
                <a16:creationId xmlns:a16="http://schemas.microsoft.com/office/drawing/2014/main" id="{C634BF90-3EB0-0B43-85A7-5A3BE8117220}"/>
              </a:ext>
            </a:extLst>
          </p:cNvPr>
          <p:cNvGraphicFramePr>
            <a:graphicFrameLocks noGrp="1"/>
          </p:cNvGraphicFramePr>
          <p:nvPr/>
        </p:nvGraphicFramePr>
        <p:xfrm>
          <a:off x="1499682" y="155643"/>
          <a:ext cx="6050603" cy="3636827"/>
        </p:xfrm>
        <a:graphic>
          <a:graphicData uri="http://schemas.openxmlformats.org/drawingml/2006/table">
            <a:tbl>
              <a:tblPr firstRow="1" bandRow="1">
                <a:tableStyleId>{2D5ABB26-0587-4C30-8999-92F81FD0307C}</a:tableStyleId>
              </a:tblPr>
              <a:tblGrid>
                <a:gridCol w="306752">
                  <a:extLst>
                    <a:ext uri="{9D8B030D-6E8A-4147-A177-3AD203B41FA5}">
                      <a16:colId xmlns:a16="http://schemas.microsoft.com/office/drawing/2014/main" val="3506467424"/>
                    </a:ext>
                  </a:extLst>
                </a:gridCol>
                <a:gridCol w="302308">
                  <a:extLst>
                    <a:ext uri="{9D8B030D-6E8A-4147-A177-3AD203B41FA5}">
                      <a16:colId xmlns:a16="http://schemas.microsoft.com/office/drawing/2014/main" val="115095270"/>
                    </a:ext>
                  </a:extLst>
                </a:gridCol>
                <a:gridCol w="302308">
                  <a:extLst>
                    <a:ext uri="{9D8B030D-6E8A-4147-A177-3AD203B41FA5}">
                      <a16:colId xmlns:a16="http://schemas.microsoft.com/office/drawing/2014/main" val="925121201"/>
                    </a:ext>
                  </a:extLst>
                </a:gridCol>
                <a:gridCol w="301571">
                  <a:extLst>
                    <a:ext uri="{9D8B030D-6E8A-4147-A177-3AD203B41FA5}">
                      <a16:colId xmlns:a16="http://schemas.microsoft.com/office/drawing/2014/main" val="1306906073"/>
                    </a:ext>
                  </a:extLst>
                </a:gridCol>
                <a:gridCol w="303044">
                  <a:extLst>
                    <a:ext uri="{9D8B030D-6E8A-4147-A177-3AD203B41FA5}">
                      <a16:colId xmlns:a16="http://schemas.microsoft.com/office/drawing/2014/main" val="2721408507"/>
                    </a:ext>
                  </a:extLst>
                </a:gridCol>
                <a:gridCol w="302308">
                  <a:extLst>
                    <a:ext uri="{9D8B030D-6E8A-4147-A177-3AD203B41FA5}">
                      <a16:colId xmlns:a16="http://schemas.microsoft.com/office/drawing/2014/main" val="3015362766"/>
                    </a:ext>
                  </a:extLst>
                </a:gridCol>
                <a:gridCol w="302308">
                  <a:extLst>
                    <a:ext uri="{9D8B030D-6E8A-4147-A177-3AD203B41FA5}">
                      <a16:colId xmlns:a16="http://schemas.microsoft.com/office/drawing/2014/main" val="4122544909"/>
                    </a:ext>
                  </a:extLst>
                </a:gridCol>
                <a:gridCol w="302308">
                  <a:extLst>
                    <a:ext uri="{9D8B030D-6E8A-4147-A177-3AD203B41FA5}">
                      <a16:colId xmlns:a16="http://schemas.microsoft.com/office/drawing/2014/main" val="4056430848"/>
                    </a:ext>
                  </a:extLst>
                </a:gridCol>
                <a:gridCol w="302308">
                  <a:extLst>
                    <a:ext uri="{9D8B030D-6E8A-4147-A177-3AD203B41FA5}">
                      <a16:colId xmlns:a16="http://schemas.microsoft.com/office/drawing/2014/main" val="948266249"/>
                    </a:ext>
                  </a:extLst>
                </a:gridCol>
                <a:gridCol w="302308">
                  <a:extLst>
                    <a:ext uri="{9D8B030D-6E8A-4147-A177-3AD203B41FA5}">
                      <a16:colId xmlns:a16="http://schemas.microsoft.com/office/drawing/2014/main" val="4231698658"/>
                    </a:ext>
                  </a:extLst>
                </a:gridCol>
                <a:gridCol w="302308">
                  <a:extLst>
                    <a:ext uri="{9D8B030D-6E8A-4147-A177-3AD203B41FA5}">
                      <a16:colId xmlns:a16="http://schemas.microsoft.com/office/drawing/2014/main" val="4150621505"/>
                    </a:ext>
                  </a:extLst>
                </a:gridCol>
                <a:gridCol w="302308">
                  <a:extLst>
                    <a:ext uri="{9D8B030D-6E8A-4147-A177-3AD203B41FA5}">
                      <a16:colId xmlns:a16="http://schemas.microsoft.com/office/drawing/2014/main" val="2729182900"/>
                    </a:ext>
                  </a:extLst>
                </a:gridCol>
                <a:gridCol w="302308">
                  <a:extLst>
                    <a:ext uri="{9D8B030D-6E8A-4147-A177-3AD203B41FA5}">
                      <a16:colId xmlns:a16="http://schemas.microsoft.com/office/drawing/2014/main" val="3995825736"/>
                    </a:ext>
                  </a:extLst>
                </a:gridCol>
                <a:gridCol w="302308">
                  <a:extLst>
                    <a:ext uri="{9D8B030D-6E8A-4147-A177-3AD203B41FA5}">
                      <a16:colId xmlns:a16="http://schemas.microsoft.com/office/drawing/2014/main" val="2204682491"/>
                    </a:ext>
                  </a:extLst>
                </a:gridCol>
                <a:gridCol w="302308">
                  <a:extLst>
                    <a:ext uri="{9D8B030D-6E8A-4147-A177-3AD203B41FA5}">
                      <a16:colId xmlns:a16="http://schemas.microsoft.com/office/drawing/2014/main" val="2678850621"/>
                    </a:ext>
                  </a:extLst>
                </a:gridCol>
                <a:gridCol w="302308">
                  <a:extLst>
                    <a:ext uri="{9D8B030D-6E8A-4147-A177-3AD203B41FA5}">
                      <a16:colId xmlns:a16="http://schemas.microsoft.com/office/drawing/2014/main" val="921744208"/>
                    </a:ext>
                  </a:extLst>
                </a:gridCol>
                <a:gridCol w="302308">
                  <a:extLst>
                    <a:ext uri="{9D8B030D-6E8A-4147-A177-3AD203B41FA5}">
                      <a16:colId xmlns:a16="http://schemas.microsoft.com/office/drawing/2014/main" val="3631833484"/>
                    </a:ext>
                  </a:extLst>
                </a:gridCol>
                <a:gridCol w="302308">
                  <a:extLst>
                    <a:ext uri="{9D8B030D-6E8A-4147-A177-3AD203B41FA5}">
                      <a16:colId xmlns:a16="http://schemas.microsoft.com/office/drawing/2014/main" val="2063479344"/>
                    </a:ext>
                  </a:extLst>
                </a:gridCol>
                <a:gridCol w="302308">
                  <a:extLst>
                    <a:ext uri="{9D8B030D-6E8A-4147-A177-3AD203B41FA5}">
                      <a16:colId xmlns:a16="http://schemas.microsoft.com/office/drawing/2014/main" val="91355471"/>
                    </a:ext>
                  </a:extLst>
                </a:gridCol>
                <a:gridCol w="302308">
                  <a:extLst>
                    <a:ext uri="{9D8B030D-6E8A-4147-A177-3AD203B41FA5}">
                      <a16:colId xmlns:a16="http://schemas.microsoft.com/office/drawing/2014/main" val="917603291"/>
                    </a:ext>
                  </a:extLst>
                </a:gridCol>
              </a:tblGrid>
              <a:tr h="213931">
                <a:tc>
                  <a:txBody>
                    <a:bodyPr/>
                    <a:lstStyle/>
                    <a:p>
                      <a:pPr algn="ctr"/>
                      <a:r>
                        <a:rPr lang="en-US" sz="800" b="1" i="0" dirty="0">
                          <a:latin typeface="Helvetica" pitchFamily="2" charset="0"/>
                        </a:rPr>
                        <a:t>6</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7</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2852727464"/>
                  </a:ext>
                </a:extLst>
              </a:tr>
              <a:tr h="213931">
                <a:tc>
                  <a:txBody>
                    <a:bodyPr/>
                    <a:lstStyle/>
                    <a:p>
                      <a:pPr algn="ctr"/>
                      <a:r>
                        <a:rPr lang="en-US" sz="800" b="1" i="0" dirty="0">
                          <a:latin typeface="Helvetica" pitchFamily="2" charset="0"/>
                        </a:rPr>
                        <a:t>6</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7</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6</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1761445558"/>
                  </a:ext>
                </a:extLst>
              </a:tr>
              <a:tr h="213931">
                <a:tc>
                  <a:txBody>
                    <a:bodyPr/>
                    <a:lstStyle/>
                    <a:p>
                      <a:pPr algn="ctr"/>
                      <a:r>
                        <a:rPr lang="en-US" sz="800" b="1" i="0" dirty="0">
                          <a:latin typeface="Helvetica" pitchFamily="2" charset="0"/>
                        </a:rPr>
                        <a:t>6</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7</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7</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4068545093"/>
                  </a:ext>
                </a:extLst>
              </a:tr>
              <a:tr h="213931">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6</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9</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7</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581724206"/>
                  </a:ext>
                </a:extLst>
              </a:tr>
              <a:tr h="213931">
                <a:tc>
                  <a:txBody>
                    <a:bodyPr/>
                    <a:lstStyle/>
                    <a:p>
                      <a:pPr algn="ctr"/>
                      <a:r>
                        <a:rPr lang="en-US" sz="800" b="1" i="0" dirty="0">
                          <a:latin typeface="Helvetica" pitchFamily="2" charset="0"/>
                        </a:rPr>
                        <a:t>1</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9</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9</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7</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1652794325"/>
                  </a:ext>
                </a:extLst>
              </a:tr>
              <a:tr h="213931">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9</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9</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9</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9</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2074408737"/>
                  </a:ext>
                </a:extLst>
              </a:tr>
              <a:tr h="213931">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9</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9</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9</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7</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1</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684129243"/>
                  </a:ext>
                </a:extLst>
              </a:tr>
              <a:tr h="213931">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9</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9</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7</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2405990491"/>
                  </a:ext>
                </a:extLst>
              </a:tr>
              <a:tr h="213931">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2</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9</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9</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1</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3679186538"/>
                  </a:ext>
                </a:extLst>
              </a:tr>
              <a:tr h="213931">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2</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2</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9</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9</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1</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4217904720"/>
                  </a:ext>
                </a:extLst>
              </a:tr>
              <a:tr h="213931">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2</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2</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6</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9</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1</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2651566102"/>
                  </a:ext>
                </a:extLst>
              </a:tr>
              <a:tr h="213931">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2</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6</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4294378489"/>
                  </a:ext>
                </a:extLst>
              </a:tr>
              <a:tr h="213931">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2</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2</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2546128951"/>
                  </a:ext>
                </a:extLst>
              </a:tr>
              <a:tr h="213931">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2</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1</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2</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2357089020"/>
                  </a:ext>
                </a:extLst>
              </a:tr>
              <a:tr h="213931">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1</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1</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1</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1</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4000854892"/>
                  </a:ext>
                </a:extLst>
              </a:tr>
              <a:tr h="213931">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1</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1</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2</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2</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2</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2</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232147125"/>
                  </a:ext>
                </a:extLst>
              </a:tr>
              <a:tr h="213931">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1</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1</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1</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1</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2</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2</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4279720190"/>
                  </a:ext>
                </a:extLst>
              </a:tr>
            </a:tbl>
          </a:graphicData>
        </a:graphic>
      </p:graphicFrame>
      <p:graphicFrame>
        <p:nvGraphicFramePr>
          <p:cNvPr id="207" name="Table 206">
            <a:extLst>
              <a:ext uri="{FF2B5EF4-FFF2-40B4-BE49-F238E27FC236}">
                <a16:creationId xmlns:a16="http://schemas.microsoft.com/office/drawing/2014/main" id="{6CE5B25E-8C20-814E-89B6-E555A927FA7C}"/>
              </a:ext>
            </a:extLst>
          </p:cNvPr>
          <p:cNvGraphicFramePr>
            <a:graphicFrameLocks noGrp="1"/>
          </p:cNvGraphicFramePr>
          <p:nvPr/>
        </p:nvGraphicFramePr>
        <p:xfrm>
          <a:off x="7815510" y="155643"/>
          <a:ext cx="2054870" cy="1726938"/>
        </p:xfrm>
        <a:graphic>
          <a:graphicData uri="http://schemas.openxmlformats.org/drawingml/2006/table">
            <a:tbl>
              <a:tblPr firstRow="1" bandRow="1">
                <a:tableStyleId>{2D5ABB26-0587-4C30-8999-92F81FD0307C}</a:tableStyleId>
              </a:tblPr>
              <a:tblGrid>
                <a:gridCol w="1027435">
                  <a:extLst>
                    <a:ext uri="{9D8B030D-6E8A-4147-A177-3AD203B41FA5}">
                      <a16:colId xmlns:a16="http://schemas.microsoft.com/office/drawing/2014/main" val="1976281894"/>
                    </a:ext>
                  </a:extLst>
                </a:gridCol>
                <a:gridCol w="1027435">
                  <a:extLst>
                    <a:ext uri="{9D8B030D-6E8A-4147-A177-3AD203B41FA5}">
                      <a16:colId xmlns:a16="http://schemas.microsoft.com/office/drawing/2014/main" val="3498043703"/>
                    </a:ext>
                  </a:extLst>
                </a:gridCol>
              </a:tblGrid>
              <a:tr h="287823">
                <a:tc gridSpan="2">
                  <a:txBody>
                    <a:bodyPr/>
                    <a:lstStyle/>
                    <a:p>
                      <a:pPr algn="ctr"/>
                      <a:r>
                        <a:rPr lang="en-US" sz="1200" b="1" i="0" dirty="0">
                          <a:latin typeface="Helvetica" pitchFamily="2" charset="0"/>
                        </a:rPr>
                        <a:t>Soil moisture index</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hMerge="1">
                  <a:txBody>
                    <a:bodyPr/>
                    <a:lstStyle/>
                    <a:p>
                      <a:pPr algn="ctr"/>
                      <a:endParaRPr lang="en-US" sz="1200" b="1" i="0" dirty="0">
                        <a:latin typeface="Helvetica" pitchFamily="2" charset="0"/>
                      </a:endParaRP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61847683"/>
                  </a:ext>
                </a:extLst>
              </a:tr>
              <a:tr h="287823">
                <a:tc>
                  <a:txBody>
                    <a:bodyPr/>
                    <a:lstStyle/>
                    <a:p>
                      <a:pPr algn="ctr"/>
                      <a:endParaRPr lang="en-US" sz="1200" b="1" i="0" dirty="0">
                        <a:latin typeface="Helvetica" pitchFamily="2" charset="0"/>
                      </a:endParaRP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12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89878298"/>
                  </a:ext>
                </a:extLst>
              </a:tr>
              <a:tr h="287823">
                <a:tc>
                  <a:txBody>
                    <a:bodyPr/>
                    <a:lstStyle/>
                    <a:p>
                      <a:pPr algn="ctr"/>
                      <a:endParaRPr lang="en-US" sz="1200" b="1" i="0" dirty="0">
                        <a:latin typeface="Helvetica" pitchFamily="2" charset="0"/>
                      </a:endParaRP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1200" b="1" i="0" dirty="0">
                          <a:latin typeface="Helvetica" pitchFamily="2" charset="0"/>
                        </a:rPr>
                        <a:t>7 to 9</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04330728"/>
                  </a:ext>
                </a:extLst>
              </a:tr>
              <a:tr h="287823">
                <a:tc>
                  <a:txBody>
                    <a:bodyPr/>
                    <a:lstStyle/>
                    <a:p>
                      <a:pPr algn="ctr"/>
                      <a:endParaRPr lang="en-US" sz="1200" b="1" i="0" dirty="0">
                        <a:latin typeface="Helvetica" pitchFamily="2" charset="0"/>
                      </a:endParaRP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1200" b="1" i="0" dirty="0">
                          <a:latin typeface="Helvetica" pitchFamily="2" charset="0"/>
                        </a:rPr>
                        <a:t>4 to 6</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55984286"/>
                  </a:ext>
                </a:extLst>
              </a:tr>
              <a:tr h="287823">
                <a:tc>
                  <a:txBody>
                    <a:bodyPr/>
                    <a:lstStyle/>
                    <a:p>
                      <a:pPr algn="ctr"/>
                      <a:endParaRPr lang="en-US" sz="1200" b="1" i="0" dirty="0">
                        <a:latin typeface="Helvetica" pitchFamily="2" charset="0"/>
                      </a:endParaRP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sz="1200" b="1" i="0" dirty="0">
                          <a:latin typeface="Helvetica" pitchFamily="2" charset="0"/>
                        </a:rPr>
                        <a:t>1 to 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09364162"/>
                  </a:ext>
                </a:extLst>
              </a:tr>
              <a:tr h="287823">
                <a:tc>
                  <a:txBody>
                    <a:bodyPr/>
                    <a:lstStyle/>
                    <a:p>
                      <a:pPr algn="ctr"/>
                      <a:endParaRPr lang="en-US" sz="1200" b="1" i="0" dirty="0">
                        <a:latin typeface="Helvetica" pitchFamily="2" charset="0"/>
                      </a:endParaRP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12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22489287"/>
                  </a:ext>
                </a:extLst>
              </a:tr>
            </a:tbl>
          </a:graphicData>
        </a:graphic>
      </p:graphicFrame>
      <p:sp>
        <p:nvSpPr>
          <p:cNvPr id="209" name="TextBox 208">
            <a:extLst>
              <a:ext uri="{FF2B5EF4-FFF2-40B4-BE49-F238E27FC236}">
                <a16:creationId xmlns:a16="http://schemas.microsoft.com/office/drawing/2014/main" id="{70F64D5C-9D3A-3240-BBEF-AAEC52527890}"/>
              </a:ext>
            </a:extLst>
          </p:cNvPr>
          <p:cNvSpPr txBox="1"/>
          <p:nvPr/>
        </p:nvSpPr>
        <p:spPr>
          <a:xfrm>
            <a:off x="189753" y="4112581"/>
            <a:ext cx="6746624" cy="1815882"/>
          </a:xfrm>
          <a:prstGeom prst="rect">
            <a:avLst/>
          </a:prstGeom>
          <a:noFill/>
        </p:spPr>
        <p:txBody>
          <a:bodyPr wrap="square" rtlCol="0">
            <a:spAutoFit/>
          </a:bodyPr>
          <a:lstStyle/>
          <a:p>
            <a:r>
              <a:rPr lang="en-US" sz="1600" b="1" dirty="0">
                <a:latin typeface="Helvetica" pitchFamily="2" charset="0"/>
              </a:rPr>
              <a:t>Characteristics of Raster Data and its pixels (or grid cells):</a:t>
            </a:r>
          </a:p>
          <a:p>
            <a:pPr marL="285750" indent="-285750">
              <a:buFont typeface="Wingdings" pitchFamily="2" charset="2"/>
              <a:buChar char="§"/>
            </a:pPr>
            <a:r>
              <a:rPr lang="en-US" sz="1600" dirty="0">
                <a:latin typeface="Helvetica" pitchFamily="2" charset="0"/>
              </a:rPr>
              <a:t>It can take any shape (circle, square, rectangle, hexagon etc.). The usual shape you will encounter is a </a:t>
            </a:r>
            <a:r>
              <a:rPr lang="en-US" sz="1600" b="1" dirty="0">
                <a:latin typeface="Helvetica" pitchFamily="2" charset="0"/>
              </a:rPr>
              <a:t>square</a:t>
            </a:r>
          </a:p>
          <a:p>
            <a:pPr marL="285750" indent="-285750">
              <a:buFont typeface="Wingdings" pitchFamily="2" charset="2"/>
              <a:buChar char="§"/>
            </a:pPr>
            <a:r>
              <a:rPr lang="en-US" sz="1600" dirty="0">
                <a:latin typeface="Helvetica" pitchFamily="2" charset="0"/>
              </a:rPr>
              <a:t>Resolution (width and height: units - m, km, miles etc.)</a:t>
            </a:r>
          </a:p>
          <a:p>
            <a:pPr marL="285750" indent="-285750">
              <a:buFont typeface="Wingdings" pitchFamily="2" charset="2"/>
              <a:buChar char="§"/>
            </a:pPr>
            <a:r>
              <a:rPr lang="en-US" sz="1600" dirty="0">
                <a:latin typeface="Helvetica" pitchFamily="2" charset="0"/>
              </a:rPr>
              <a:t>Data types:</a:t>
            </a:r>
          </a:p>
          <a:p>
            <a:pPr marL="742950" lvl="1" indent="-285750">
              <a:buFont typeface="Courier New" panose="02070309020205020404" pitchFamily="49" charset="0"/>
              <a:buChar char="o"/>
            </a:pPr>
            <a:r>
              <a:rPr lang="en-US" sz="1600" dirty="0">
                <a:latin typeface="Helvetica" pitchFamily="2" charset="0"/>
              </a:rPr>
              <a:t>Integer: for discrete values (e.g., above raster for moisture)</a:t>
            </a:r>
          </a:p>
          <a:p>
            <a:pPr marL="742950" lvl="1" indent="-285750">
              <a:buFont typeface="Courier New" panose="02070309020205020404" pitchFamily="49" charset="0"/>
              <a:buChar char="o"/>
            </a:pPr>
            <a:r>
              <a:rPr lang="en-US" sz="1600" dirty="0">
                <a:solidFill>
                  <a:srgbClr val="FF0000"/>
                </a:solidFill>
                <a:latin typeface="Helvetica" pitchFamily="2" charset="0"/>
              </a:rPr>
              <a:t>Boolean (or Binary) 1 = “Yes” and 0 = “No” (Presence/absence) </a:t>
            </a:r>
          </a:p>
        </p:txBody>
      </p:sp>
      <p:graphicFrame>
        <p:nvGraphicFramePr>
          <p:cNvPr id="2" name="Table 2">
            <a:extLst>
              <a:ext uri="{FF2B5EF4-FFF2-40B4-BE49-F238E27FC236}">
                <a16:creationId xmlns:a16="http://schemas.microsoft.com/office/drawing/2014/main" id="{90336F14-B121-6D42-AC79-620783B01705}"/>
              </a:ext>
            </a:extLst>
          </p:cNvPr>
          <p:cNvGraphicFramePr>
            <a:graphicFrameLocks noGrp="1"/>
          </p:cNvGraphicFramePr>
          <p:nvPr/>
        </p:nvGraphicFramePr>
        <p:xfrm>
          <a:off x="8842945" y="4123425"/>
          <a:ext cx="1567544" cy="1332411"/>
        </p:xfrm>
        <a:graphic>
          <a:graphicData uri="http://schemas.openxmlformats.org/drawingml/2006/table">
            <a:tbl>
              <a:tblPr firstRow="1" bandRow="1">
                <a:tableStyleId>{5C22544A-7EE6-4342-B048-85BDC9FD1C3A}</a:tableStyleId>
              </a:tblPr>
              <a:tblGrid>
                <a:gridCol w="1567544">
                  <a:extLst>
                    <a:ext uri="{9D8B030D-6E8A-4147-A177-3AD203B41FA5}">
                      <a16:colId xmlns:a16="http://schemas.microsoft.com/office/drawing/2014/main" val="4117793949"/>
                    </a:ext>
                  </a:extLst>
                </a:gridCol>
              </a:tblGrid>
              <a:tr h="1332411">
                <a:tc>
                  <a:txBody>
                    <a:bodyPr/>
                    <a:lstStyle/>
                    <a:p>
                      <a:endParaRPr lang="en-US" dirty="0"/>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7734915"/>
                  </a:ext>
                </a:extLst>
              </a:tr>
            </a:tbl>
          </a:graphicData>
        </a:graphic>
      </p:graphicFrame>
      <p:cxnSp>
        <p:nvCxnSpPr>
          <p:cNvPr id="4" name="Straight Connector 3">
            <a:extLst>
              <a:ext uri="{FF2B5EF4-FFF2-40B4-BE49-F238E27FC236}">
                <a16:creationId xmlns:a16="http://schemas.microsoft.com/office/drawing/2014/main" id="{91FAEC5F-5213-5B4F-B076-F590C97DF5FB}"/>
              </a:ext>
            </a:extLst>
          </p:cNvPr>
          <p:cNvCxnSpPr>
            <a:cxnSpLocks/>
          </p:cNvCxnSpPr>
          <p:nvPr/>
        </p:nvCxnSpPr>
        <p:spPr>
          <a:xfrm>
            <a:off x="7550285" y="3579223"/>
            <a:ext cx="2860204" cy="544202"/>
          </a:xfrm>
          <a:prstGeom prst="line">
            <a:avLst/>
          </a:prstGeom>
        </p:spPr>
        <p:style>
          <a:lnRef idx="1">
            <a:schemeClr val="dk1"/>
          </a:lnRef>
          <a:fillRef idx="0">
            <a:schemeClr val="dk1"/>
          </a:fillRef>
          <a:effectRef idx="0">
            <a:schemeClr val="dk1"/>
          </a:effectRef>
          <a:fontRef idx="minor">
            <a:schemeClr val="tx1"/>
          </a:fontRef>
        </p:style>
      </p:cxnSp>
      <p:cxnSp>
        <p:nvCxnSpPr>
          <p:cNvPr id="7" name="Straight Connector 6">
            <a:extLst>
              <a:ext uri="{FF2B5EF4-FFF2-40B4-BE49-F238E27FC236}">
                <a16:creationId xmlns:a16="http://schemas.microsoft.com/office/drawing/2014/main" id="{410CE4FC-D567-4741-B6FA-4EDAE9775121}"/>
              </a:ext>
            </a:extLst>
          </p:cNvPr>
          <p:cNvCxnSpPr>
            <a:cxnSpLocks/>
          </p:cNvCxnSpPr>
          <p:nvPr/>
        </p:nvCxnSpPr>
        <p:spPr>
          <a:xfrm>
            <a:off x="7243331" y="3792470"/>
            <a:ext cx="1599614" cy="1663366"/>
          </a:xfrm>
          <a:prstGeom prst="line">
            <a:avLst/>
          </a:prstGeom>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3EC79AFA-EDB1-184F-A4D9-8B12F41A7003}"/>
              </a:ext>
            </a:extLst>
          </p:cNvPr>
          <p:cNvCxnSpPr/>
          <p:nvPr/>
        </p:nvCxnSpPr>
        <p:spPr>
          <a:xfrm>
            <a:off x="7249886" y="3579223"/>
            <a:ext cx="1593059" cy="544202"/>
          </a:xfrm>
          <a:prstGeom prst="line">
            <a:avLst/>
          </a:prstGeom>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C31BC476-54CC-7B4C-8992-5B4F7F23897B}"/>
              </a:ext>
            </a:extLst>
          </p:cNvPr>
          <p:cNvCxnSpPr/>
          <p:nvPr/>
        </p:nvCxnSpPr>
        <p:spPr>
          <a:xfrm>
            <a:off x="8842945" y="5455836"/>
            <a:ext cx="0" cy="370198"/>
          </a:xfrm>
          <a:prstGeom prst="line">
            <a:avLst/>
          </a:prstGeom>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F3AD6CC2-7817-AF4F-896E-1B3590DCC3B0}"/>
              </a:ext>
            </a:extLst>
          </p:cNvPr>
          <p:cNvCxnSpPr/>
          <p:nvPr/>
        </p:nvCxnSpPr>
        <p:spPr>
          <a:xfrm>
            <a:off x="10405525" y="5455836"/>
            <a:ext cx="0" cy="370198"/>
          </a:xfrm>
          <a:prstGeom prst="line">
            <a:avLst/>
          </a:prstGeom>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7D62655F-16F8-604B-8AAC-7106A24E1815}"/>
              </a:ext>
            </a:extLst>
          </p:cNvPr>
          <p:cNvCxnSpPr>
            <a:cxnSpLocks/>
          </p:cNvCxnSpPr>
          <p:nvPr/>
        </p:nvCxnSpPr>
        <p:spPr>
          <a:xfrm>
            <a:off x="10405525" y="4127695"/>
            <a:ext cx="396849" cy="0"/>
          </a:xfrm>
          <a:prstGeom prst="line">
            <a:avLst/>
          </a:prstGeom>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BA15A368-874B-E14B-8729-2F497FBC625A}"/>
              </a:ext>
            </a:extLst>
          </p:cNvPr>
          <p:cNvCxnSpPr>
            <a:cxnSpLocks/>
          </p:cNvCxnSpPr>
          <p:nvPr/>
        </p:nvCxnSpPr>
        <p:spPr>
          <a:xfrm>
            <a:off x="10405525" y="5455836"/>
            <a:ext cx="396849" cy="0"/>
          </a:xfrm>
          <a:prstGeom prst="line">
            <a:avLst/>
          </a:prstGeom>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7760A3F5-10A0-5F4C-9AA1-3E467CBA1FAB}"/>
              </a:ext>
            </a:extLst>
          </p:cNvPr>
          <p:cNvCxnSpPr/>
          <p:nvPr/>
        </p:nvCxnSpPr>
        <p:spPr>
          <a:xfrm>
            <a:off x="10802374" y="4123425"/>
            <a:ext cx="0" cy="1332411"/>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id="{A95B4D89-248F-4345-89CA-B20C30693F29}"/>
              </a:ext>
            </a:extLst>
          </p:cNvPr>
          <p:cNvCxnSpPr/>
          <p:nvPr/>
        </p:nvCxnSpPr>
        <p:spPr>
          <a:xfrm>
            <a:off x="8842945" y="5826034"/>
            <a:ext cx="1562580" cy="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23" name="TextBox 22">
            <a:extLst>
              <a:ext uri="{FF2B5EF4-FFF2-40B4-BE49-F238E27FC236}">
                <a16:creationId xmlns:a16="http://schemas.microsoft.com/office/drawing/2014/main" id="{7E4F1522-803C-8E48-81E3-A1211AECC32E}"/>
              </a:ext>
            </a:extLst>
          </p:cNvPr>
          <p:cNvSpPr txBox="1"/>
          <p:nvPr/>
        </p:nvSpPr>
        <p:spPr>
          <a:xfrm>
            <a:off x="9003617" y="5856292"/>
            <a:ext cx="1241236" cy="369332"/>
          </a:xfrm>
          <a:prstGeom prst="rect">
            <a:avLst/>
          </a:prstGeom>
          <a:noFill/>
        </p:spPr>
        <p:txBody>
          <a:bodyPr wrap="square" rtlCol="0">
            <a:spAutoFit/>
          </a:bodyPr>
          <a:lstStyle/>
          <a:p>
            <a:pPr algn="ctr"/>
            <a:r>
              <a:rPr lang="en-US" b="1" dirty="0">
                <a:latin typeface="Helvetica" pitchFamily="2" charset="0"/>
              </a:rPr>
              <a:t>Width</a:t>
            </a:r>
          </a:p>
        </p:txBody>
      </p:sp>
      <p:sp>
        <p:nvSpPr>
          <p:cNvPr id="27" name="TextBox 26">
            <a:extLst>
              <a:ext uri="{FF2B5EF4-FFF2-40B4-BE49-F238E27FC236}">
                <a16:creationId xmlns:a16="http://schemas.microsoft.com/office/drawing/2014/main" id="{43DAA420-5CDF-2E40-9AB1-E82237B3AEF9}"/>
              </a:ext>
            </a:extLst>
          </p:cNvPr>
          <p:cNvSpPr txBox="1"/>
          <p:nvPr/>
        </p:nvSpPr>
        <p:spPr>
          <a:xfrm>
            <a:off x="10641967" y="4604964"/>
            <a:ext cx="1241236" cy="369332"/>
          </a:xfrm>
          <a:prstGeom prst="rect">
            <a:avLst/>
          </a:prstGeom>
          <a:noFill/>
        </p:spPr>
        <p:txBody>
          <a:bodyPr wrap="square" rtlCol="0">
            <a:spAutoFit/>
          </a:bodyPr>
          <a:lstStyle/>
          <a:p>
            <a:pPr algn="ctr"/>
            <a:r>
              <a:rPr lang="en-US" b="1" dirty="0">
                <a:latin typeface="Helvetica" pitchFamily="2" charset="0"/>
              </a:rPr>
              <a:t>Height</a:t>
            </a:r>
          </a:p>
        </p:txBody>
      </p:sp>
      <p:sp>
        <p:nvSpPr>
          <p:cNvPr id="3" name="TextBox 2">
            <a:extLst>
              <a:ext uri="{FF2B5EF4-FFF2-40B4-BE49-F238E27FC236}">
                <a16:creationId xmlns:a16="http://schemas.microsoft.com/office/drawing/2014/main" id="{01D5DBC1-9A78-1B41-9826-83641067B71D}"/>
              </a:ext>
            </a:extLst>
          </p:cNvPr>
          <p:cNvSpPr txBox="1"/>
          <p:nvPr/>
        </p:nvSpPr>
        <p:spPr>
          <a:xfrm>
            <a:off x="9011540" y="4435687"/>
            <a:ext cx="1241236" cy="707886"/>
          </a:xfrm>
          <a:prstGeom prst="rect">
            <a:avLst/>
          </a:prstGeom>
          <a:noFill/>
        </p:spPr>
        <p:txBody>
          <a:bodyPr wrap="square" rtlCol="0" anchor="ctr">
            <a:spAutoFit/>
          </a:bodyPr>
          <a:lstStyle/>
          <a:p>
            <a:pPr algn="ctr"/>
            <a:r>
              <a:rPr lang="en-US" sz="4000" b="1" dirty="0">
                <a:solidFill>
                  <a:srgbClr val="FF0000"/>
                </a:solidFill>
                <a:latin typeface="Helvetica" pitchFamily="2" charset="0"/>
              </a:rPr>
              <a:t>1</a:t>
            </a:r>
          </a:p>
        </p:txBody>
      </p:sp>
      <p:sp>
        <p:nvSpPr>
          <p:cNvPr id="5" name="Slide Number Placeholder 3">
            <a:extLst>
              <a:ext uri="{FF2B5EF4-FFF2-40B4-BE49-F238E27FC236}">
                <a16:creationId xmlns:a16="http://schemas.microsoft.com/office/drawing/2014/main" id="{253917AE-012E-1B3E-1441-4D5E07D88F8A}"/>
              </a:ext>
            </a:extLst>
          </p:cNvPr>
          <p:cNvSpPr>
            <a:spLocks noGrp="1"/>
          </p:cNvSpPr>
          <p:nvPr>
            <p:ph type="sldNum" sz="quarter" idx="10"/>
          </p:nvPr>
        </p:nvSpPr>
        <p:spPr>
          <a:xfrm>
            <a:off x="11275948" y="6373870"/>
            <a:ext cx="540000" cy="144000"/>
          </a:xfrm>
        </p:spPr>
        <p:txBody>
          <a:bodyPr/>
          <a:lstStyle/>
          <a:p>
            <a:fld id="{6C21D7B2-F6DF-4749-BE48-6DFE0A2356E7}" type="slidenum">
              <a:rPr lang="en-US" altLang="x-none" smtClean="0"/>
              <a:pPr/>
              <a:t>18</a:t>
            </a:fld>
            <a:endParaRPr lang="en-US" altLang="x-none" dirty="0"/>
          </a:p>
        </p:txBody>
      </p:sp>
      <p:sp>
        <p:nvSpPr>
          <p:cNvPr id="6" name="TextBox 5">
            <a:extLst>
              <a:ext uri="{FF2B5EF4-FFF2-40B4-BE49-F238E27FC236}">
                <a16:creationId xmlns:a16="http://schemas.microsoft.com/office/drawing/2014/main" id="{8D05E61F-79D2-8412-FF7D-627BA919B888}"/>
              </a:ext>
            </a:extLst>
          </p:cNvPr>
          <p:cNvSpPr txBox="1"/>
          <p:nvPr/>
        </p:nvSpPr>
        <p:spPr>
          <a:xfrm>
            <a:off x="8482857" y="3429000"/>
            <a:ext cx="2775046" cy="369332"/>
          </a:xfrm>
          <a:prstGeom prst="rect">
            <a:avLst/>
          </a:prstGeom>
          <a:noFill/>
        </p:spPr>
        <p:txBody>
          <a:bodyPr wrap="square" rtlCol="0">
            <a:spAutoFit/>
          </a:bodyPr>
          <a:lstStyle/>
          <a:p>
            <a:pPr algn="ctr"/>
            <a:r>
              <a:rPr lang="en-GB"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Example with Boolean</a:t>
            </a:r>
          </a:p>
        </p:txBody>
      </p:sp>
    </p:spTree>
    <p:extLst>
      <p:ext uri="{BB962C8B-B14F-4D97-AF65-F5344CB8AC3E}">
        <p14:creationId xmlns:p14="http://schemas.microsoft.com/office/powerpoint/2010/main" val="36755072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06" name="Table 14">
            <a:extLst>
              <a:ext uri="{FF2B5EF4-FFF2-40B4-BE49-F238E27FC236}">
                <a16:creationId xmlns:a16="http://schemas.microsoft.com/office/drawing/2014/main" id="{C634BF90-3EB0-0B43-85A7-5A3BE8117220}"/>
              </a:ext>
            </a:extLst>
          </p:cNvPr>
          <p:cNvGraphicFramePr>
            <a:graphicFrameLocks noGrp="1"/>
          </p:cNvGraphicFramePr>
          <p:nvPr/>
        </p:nvGraphicFramePr>
        <p:xfrm>
          <a:off x="1499682" y="155643"/>
          <a:ext cx="6050603" cy="3636827"/>
        </p:xfrm>
        <a:graphic>
          <a:graphicData uri="http://schemas.openxmlformats.org/drawingml/2006/table">
            <a:tbl>
              <a:tblPr firstRow="1" bandRow="1">
                <a:tableStyleId>{2D5ABB26-0587-4C30-8999-92F81FD0307C}</a:tableStyleId>
              </a:tblPr>
              <a:tblGrid>
                <a:gridCol w="306752">
                  <a:extLst>
                    <a:ext uri="{9D8B030D-6E8A-4147-A177-3AD203B41FA5}">
                      <a16:colId xmlns:a16="http://schemas.microsoft.com/office/drawing/2014/main" val="3506467424"/>
                    </a:ext>
                  </a:extLst>
                </a:gridCol>
                <a:gridCol w="302308">
                  <a:extLst>
                    <a:ext uri="{9D8B030D-6E8A-4147-A177-3AD203B41FA5}">
                      <a16:colId xmlns:a16="http://schemas.microsoft.com/office/drawing/2014/main" val="115095270"/>
                    </a:ext>
                  </a:extLst>
                </a:gridCol>
                <a:gridCol w="302308">
                  <a:extLst>
                    <a:ext uri="{9D8B030D-6E8A-4147-A177-3AD203B41FA5}">
                      <a16:colId xmlns:a16="http://schemas.microsoft.com/office/drawing/2014/main" val="925121201"/>
                    </a:ext>
                  </a:extLst>
                </a:gridCol>
                <a:gridCol w="301571">
                  <a:extLst>
                    <a:ext uri="{9D8B030D-6E8A-4147-A177-3AD203B41FA5}">
                      <a16:colId xmlns:a16="http://schemas.microsoft.com/office/drawing/2014/main" val="1306906073"/>
                    </a:ext>
                  </a:extLst>
                </a:gridCol>
                <a:gridCol w="303044">
                  <a:extLst>
                    <a:ext uri="{9D8B030D-6E8A-4147-A177-3AD203B41FA5}">
                      <a16:colId xmlns:a16="http://schemas.microsoft.com/office/drawing/2014/main" val="2721408507"/>
                    </a:ext>
                  </a:extLst>
                </a:gridCol>
                <a:gridCol w="302308">
                  <a:extLst>
                    <a:ext uri="{9D8B030D-6E8A-4147-A177-3AD203B41FA5}">
                      <a16:colId xmlns:a16="http://schemas.microsoft.com/office/drawing/2014/main" val="3015362766"/>
                    </a:ext>
                  </a:extLst>
                </a:gridCol>
                <a:gridCol w="302308">
                  <a:extLst>
                    <a:ext uri="{9D8B030D-6E8A-4147-A177-3AD203B41FA5}">
                      <a16:colId xmlns:a16="http://schemas.microsoft.com/office/drawing/2014/main" val="4122544909"/>
                    </a:ext>
                  </a:extLst>
                </a:gridCol>
                <a:gridCol w="302308">
                  <a:extLst>
                    <a:ext uri="{9D8B030D-6E8A-4147-A177-3AD203B41FA5}">
                      <a16:colId xmlns:a16="http://schemas.microsoft.com/office/drawing/2014/main" val="4056430848"/>
                    </a:ext>
                  </a:extLst>
                </a:gridCol>
                <a:gridCol w="302308">
                  <a:extLst>
                    <a:ext uri="{9D8B030D-6E8A-4147-A177-3AD203B41FA5}">
                      <a16:colId xmlns:a16="http://schemas.microsoft.com/office/drawing/2014/main" val="948266249"/>
                    </a:ext>
                  </a:extLst>
                </a:gridCol>
                <a:gridCol w="302308">
                  <a:extLst>
                    <a:ext uri="{9D8B030D-6E8A-4147-A177-3AD203B41FA5}">
                      <a16:colId xmlns:a16="http://schemas.microsoft.com/office/drawing/2014/main" val="4231698658"/>
                    </a:ext>
                  </a:extLst>
                </a:gridCol>
                <a:gridCol w="302308">
                  <a:extLst>
                    <a:ext uri="{9D8B030D-6E8A-4147-A177-3AD203B41FA5}">
                      <a16:colId xmlns:a16="http://schemas.microsoft.com/office/drawing/2014/main" val="4150621505"/>
                    </a:ext>
                  </a:extLst>
                </a:gridCol>
                <a:gridCol w="302308">
                  <a:extLst>
                    <a:ext uri="{9D8B030D-6E8A-4147-A177-3AD203B41FA5}">
                      <a16:colId xmlns:a16="http://schemas.microsoft.com/office/drawing/2014/main" val="2729182900"/>
                    </a:ext>
                  </a:extLst>
                </a:gridCol>
                <a:gridCol w="302308">
                  <a:extLst>
                    <a:ext uri="{9D8B030D-6E8A-4147-A177-3AD203B41FA5}">
                      <a16:colId xmlns:a16="http://schemas.microsoft.com/office/drawing/2014/main" val="3995825736"/>
                    </a:ext>
                  </a:extLst>
                </a:gridCol>
                <a:gridCol w="302308">
                  <a:extLst>
                    <a:ext uri="{9D8B030D-6E8A-4147-A177-3AD203B41FA5}">
                      <a16:colId xmlns:a16="http://schemas.microsoft.com/office/drawing/2014/main" val="2204682491"/>
                    </a:ext>
                  </a:extLst>
                </a:gridCol>
                <a:gridCol w="302308">
                  <a:extLst>
                    <a:ext uri="{9D8B030D-6E8A-4147-A177-3AD203B41FA5}">
                      <a16:colId xmlns:a16="http://schemas.microsoft.com/office/drawing/2014/main" val="2678850621"/>
                    </a:ext>
                  </a:extLst>
                </a:gridCol>
                <a:gridCol w="302308">
                  <a:extLst>
                    <a:ext uri="{9D8B030D-6E8A-4147-A177-3AD203B41FA5}">
                      <a16:colId xmlns:a16="http://schemas.microsoft.com/office/drawing/2014/main" val="921744208"/>
                    </a:ext>
                  </a:extLst>
                </a:gridCol>
                <a:gridCol w="302308">
                  <a:extLst>
                    <a:ext uri="{9D8B030D-6E8A-4147-A177-3AD203B41FA5}">
                      <a16:colId xmlns:a16="http://schemas.microsoft.com/office/drawing/2014/main" val="3631833484"/>
                    </a:ext>
                  </a:extLst>
                </a:gridCol>
                <a:gridCol w="302308">
                  <a:extLst>
                    <a:ext uri="{9D8B030D-6E8A-4147-A177-3AD203B41FA5}">
                      <a16:colId xmlns:a16="http://schemas.microsoft.com/office/drawing/2014/main" val="2063479344"/>
                    </a:ext>
                  </a:extLst>
                </a:gridCol>
                <a:gridCol w="302308">
                  <a:extLst>
                    <a:ext uri="{9D8B030D-6E8A-4147-A177-3AD203B41FA5}">
                      <a16:colId xmlns:a16="http://schemas.microsoft.com/office/drawing/2014/main" val="91355471"/>
                    </a:ext>
                  </a:extLst>
                </a:gridCol>
                <a:gridCol w="302308">
                  <a:extLst>
                    <a:ext uri="{9D8B030D-6E8A-4147-A177-3AD203B41FA5}">
                      <a16:colId xmlns:a16="http://schemas.microsoft.com/office/drawing/2014/main" val="917603291"/>
                    </a:ext>
                  </a:extLst>
                </a:gridCol>
              </a:tblGrid>
              <a:tr h="213931">
                <a:tc>
                  <a:txBody>
                    <a:bodyPr/>
                    <a:lstStyle/>
                    <a:p>
                      <a:pPr algn="ctr"/>
                      <a:r>
                        <a:rPr lang="en-US" sz="800" b="1" i="0" dirty="0">
                          <a:latin typeface="Helvetica" pitchFamily="2" charset="0"/>
                        </a:rPr>
                        <a:t>6</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7</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2852727464"/>
                  </a:ext>
                </a:extLst>
              </a:tr>
              <a:tr h="213931">
                <a:tc>
                  <a:txBody>
                    <a:bodyPr/>
                    <a:lstStyle/>
                    <a:p>
                      <a:pPr algn="ctr"/>
                      <a:r>
                        <a:rPr lang="en-US" sz="800" b="1" i="0" dirty="0">
                          <a:latin typeface="Helvetica" pitchFamily="2" charset="0"/>
                        </a:rPr>
                        <a:t>6</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7</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6</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1761445558"/>
                  </a:ext>
                </a:extLst>
              </a:tr>
              <a:tr h="213931">
                <a:tc>
                  <a:txBody>
                    <a:bodyPr/>
                    <a:lstStyle/>
                    <a:p>
                      <a:pPr algn="ctr"/>
                      <a:r>
                        <a:rPr lang="en-US" sz="800" b="1" i="0" dirty="0">
                          <a:latin typeface="Helvetica" pitchFamily="2" charset="0"/>
                        </a:rPr>
                        <a:t>6</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7</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7</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4068545093"/>
                  </a:ext>
                </a:extLst>
              </a:tr>
              <a:tr h="213931">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6</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9</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7</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581724206"/>
                  </a:ext>
                </a:extLst>
              </a:tr>
              <a:tr h="213931">
                <a:tc>
                  <a:txBody>
                    <a:bodyPr/>
                    <a:lstStyle/>
                    <a:p>
                      <a:pPr algn="ctr"/>
                      <a:r>
                        <a:rPr lang="en-US" sz="800" b="1" i="0" dirty="0">
                          <a:latin typeface="Helvetica" pitchFamily="2" charset="0"/>
                        </a:rPr>
                        <a:t>1</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9</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9</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7</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1652794325"/>
                  </a:ext>
                </a:extLst>
              </a:tr>
              <a:tr h="213931">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9</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9</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9</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9</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2074408737"/>
                  </a:ext>
                </a:extLst>
              </a:tr>
              <a:tr h="213931">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9</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9</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9</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7</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1</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684129243"/>
                  </a:ext>
                </a:extLst>
              </a:tr>
              <a:tr h="213931">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9</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9</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7</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2405990491"/>
                  </a:ext>
                </a:extLst>
              </a:tr>
              <a:tr h="213931">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2</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9</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9</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1</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3679186538"/>
                  </a:ext>
                </a:extLst>
              </a:tr>
              <a:tr h="213931">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2</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2</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9</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9</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1</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4217904720"/>
                  </a:ext>
                </a:extLst>
              </a:tr>
              <a:tr h="213931">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2</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2</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6</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9</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1</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2651566102"/>
                  </a:ext>
                </a:extLst>
              </a:tr>
              <a:tr h="213931">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2</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6</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4294378489"/>
                  </a:ext>
                </a:extLst>
              </a:tr>
              <a:tr h="213931">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2</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2</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2546128951"/>
                  </a:ext>
                </a:extLst>
              </a:tr>
              <a:tr h="213931">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2</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1</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2</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2357089020"/>
                  </a:ext>
                </a:extLst>
              </a:tr>
              <a:tr h="213931">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1</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1</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1</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1</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4000854892"/>
                  </a:ext>
                </a:extLst>
              </a:tr>
              <a:tr h="213931">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1</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1</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2</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2</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2</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2</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232147125"/>
                  </a:ext>
                </a:extLst>
              </a:tr>
              <a:tr h="213931">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1</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1</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1</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1</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2</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2</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4279720190"/>
                  </a:ext>
                </a:extLst>
              </a:tr>
            </a:tbl>
          </a:graphicData>
        </a:graphic>
      </p:graphicFrame>
      <p:graphicFrame>
        <p:nvGraphicFramePr>
          <p:cNvPr id="207" name="Table 206">
            <a:extLst>
              <a:ext uri="{FF2B5EF4-FFF2-40B4-BE49-F238E27FC236}">
                <a16:creationId xmlns:a16="http://schemas.microsoft.com/office/drawing/2014/main" id="{6CE5B25E-8C20-814E-89B6-E555A927FA7C}"/>
              </a:ext>
            </a:extLst>
          </p:cNvPr>
          <p:cNvGraphicFramePr>
            <a:graphicFrameLocks noGrp="1"/>
          </p:cNvGraphicFramePr>
          <p:nvPr/>
        </p:nvGraphicFramePr>
        <p:xfrm>
          <a:off x="7815510" y="155643"/>
          <a:ext cx="2054870" cy="1726938"/>
        </p:xfrm>
        <a:graphic>
          <a:graphicData uri="http://schemas.openxmlformats.org/drawingml/2006/table">
            <a:tbl>
              <a:tblPr firstRow="1" bandRow="1">
                <a:tableStyleId>{2D5ABB26-0587-4C30-8999-92F81FD0307C}</a:tableStyleId>
              </a:tblPr>
              <a:tblGrid>
                <a:gridCol w="1027435">
                  <a:extLst>
                    <a:ext uri="{9D8B030D-6E8A-4147-A177-3AD203B41FA5}">
                      <a16:colId xmlns:a16="http://schemas.microsoft.com/office/drawing/2014/main" val="1976281894"/>
                    </a:ext>
                  </a:extLst>
                </a:gridCol>
                <a:gridCol w="1027435">
                  <a:extLst>
                    <a:ext uri="{9D8B030D-6E8A-4147-A177-3AD203B41FA5}">
                      <a16:colId xmlns:a16="http://schemas.microsoft.com/office/drawing/2014/main" val="3498043703"/>
                    </a:ext>
                  </a:extLst>
                </a:gridCol>
              </a:tblGrid>
              <a:tr h="287823">
                <a:tc gridSpan="2">
                  <a:txBody>
                    <a:bodyPr/>
                    <a:lstStyle/>
                    <a:p>
                      <a:pPr algn="ctr"/>
                      <a:r>
                        <a:rPr lang="en-US" sz="1200" b="1" i="0" dirty="0">
                          <a:latin typeface="Helvetica" pitchFamily="2" charset="0"/>
                        </a:rPr>
                        <a:t>Soil moisture index</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hMerge="1">
                  <a:txBody>
                    <a:bodyPr/>
                    <a:lstStyle/>
                    <a:p>
                      <a:pPr algn="ctr"/>
                      <a:endParaRPr lang="en-US" sz="1200" b="1" i="0" dirty="0">
                        <a:latin typeface="Helvetica" pitchFamily="2" charset="0"/>
                      </a:endParaRP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61847683"/>
                  </a:ext>
                </a:extLst>
              </a:tr>
              <a:tr h="287823">
                <a:tc>
                  <a:txBody>
                    <a:bodyPr/>
                    <a:lstStyle/>
                    <a:p>
                      <a:pPr algn="ctr"/>
                      <a:endParaRPr lang="en-US" sz="1200" b="1" i="0" dirty="0">
                        <a:latin typeface="Helvetica" pitchFamily="2" charset="0"/>
                      </a:endParaRP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12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89878298"/>
                  </a:ext>
                </a:extLst>
              </a:tr>
              <a:tr h="287823">
                <a:tc>
                  <a:txBody>
                    <a:bodyPr/>
                    <a:lstStyle/>
                    <a:p>
                      <a:pPr algn="ctr"/>
                      <a:endParaRPr lang="en-US" sz="1200" b="1" i="0" dirty="0">
                        <a:latin typeface="Helvetica" pitchFamily="2" charset="0"/>
                      </a:endParaRP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1200" b="1" i="0" dirty="0">
                          <a:latin typeface="Helvetica" pitchFamily="2" charset="0"/>
                        </a:rPr>
                        <a:t>7 to 9</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04330728"/>
                  </a:ext>
                </a:extLst>
              </a:tr>
              <a:tr h="287823">
                <a:tc>
                  <a:txBody>
                    <a:bodyPr/>
                    <a:lstStyle/>
                    <a:p>
                      <a:pPr algn="ctr"/>
                      <a:endParaRPr lang="en-US" sz="1200" b="1" i="0" dirty="0">
                        <a:latin typeface="Helvetica" pitchFamily="2" charset="0"/>
                      </a:endParaRP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1200" b="1" i="0" dirty="0">
                          <a:latin typeface="Helvetica" pitchFamily="2" charset="0"/>
                        </a:rPr>
                        <a:t>4 to 6</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55984286"/>
                  </a:ext>
                </a:extLst>
              </a:tr>
              <a:tr h="287823">
                <a:tc>
                  <a:txBody>
                    <a:bodyPr/>
                    <a:lstStyle/>
                    <a:p>
                      <a:pPr algn="ctr"/>
                      <a:endParaRPr lang="en-US" sz="1200" b="1" i="0" dirty="0">
                        <a:latin typeface="Helvetica" pitchFamily="2" charset="0"/>
                      </a:endParaRP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sz="1200" b="1" i="0" dirty="0">
                          <a:latin typeface="Helvetica" pitchFamily="2" charset="0"/>
                        </a:rPr>
                        <a:t>1 to 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09364162"/>
                  </a:ext>
                </a:extLst>
              </a:tr>
              <a:tr h="287823">
                <a:tc>
                  <a:txBody>
                    <a:bodyPr/>
                    <a:lstStyle/>
                    <a:p>
                      <a:pPr algn="ctr"/>
                      <a:endParaRPr lang="en-US" sz="1200" b="1" i="0" dirty="0">
                        <a:latin typeface="Helvetica" pitchFamily="2" charset="0"/>
                      </a:endParaRP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12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22489287"/>
                  </a:ext>
                </a:extLst>
              </a:tr>
            </a:tbl>
          </a:graphicData>
        </a:graphic>
      </p:graphicFrame>
      <p:sp>
        <p:nvSpPr>
          <p:cNvPr id="209" name="TextBox 208">
            <a:extLst>
              <a:ext uri="{FF2B5EF4-FFF2-40B4-BE49-F238E27FC236}">
                <a16:creationId xmlns:a16="http://schemas.microsoft.com/office/drawing/2014/main" id="{70F64D5C-9D3A-3240-BBEF-AAEC52527890}"/>
              </a:ext>
            </a:extLst>
          </p:cNvPr>
          <p:cNvSpPr txBox="1"/>
          <p:nvPr/>
        </p:nvSpPr>
        <p:spPr>
          <a:xfrm>
            <a:off x="189753" y="4112581"/>
            <a:ext cx="6746624" cy="2062103"/>
          </a:xfrm>
          <a:prstGeom prst="rect">
            <a:avLst/>
          </a:prstGeom>
          <a:noFill/>
        </p:spPr>
        <p:txBody>
          <a:bodyPr wrap="square" rtlCol="0">
            <a:spAutoFit/>
          </a:bodyPr>
          <a:lstStyle/>
          <a:p>
            <a:r>
              <a:rPr lang="en-US" sz="1600" b="1" dirty="0">
                <a:latin typeface="Helvetica" pitchFamily="2" charset="0"/>
              </a:rPr>
              <a:t>Characteristics of Raster Data and its pixels (or grid cells):</a:t>
            </a:r>
          </a:p>
          <a:p>
            <a:pPr marL="285750" indent="-285750">
              <a:buFont typeface="Wingdings" pitchFamily="2" charset="2"/>
              <a:buChar char="§"/>
            </a:pPr>
            <a:r>
              <a:rPr lang="en-US" sz="1600" dirty="0">
                <a:latin typeface="Helvetica" pitchFamily="2" charset="0"/>
              </a:rPr>
              <a:t>It can take any shape (circle, square, rectangle, hexagon etc.). The usual shape you will encounter is a </a:t>
            </a:r>
            <a:r>
              <a:rPr lang="en-US" sz="1600" b="1" dirty="0">
                <a:latin typeface="Helvetica" pitchFamily="2" charset="0"/>
              </a:rPr>
              <a:t>square</a:t>
            </a:r>
          </a:p>
          <a:p>
            <a:pPr marL="285750" indent="-285750">
              <a:buFont typeface="Wingdings" pitchFamily="2" charset="2"/>
              <a:buChar char="§"/>
            </a:pPr>
            <a:r>
              <a:rPr lang="en-US" sz="1600" dirty="0">
                <a:latin typeface="Helvetica" pitchFamily="2" charset="0"/>
              </a:rPr>
              <a:t>Resolution (width and height: units - m, km, miles etc.)</a:t>
            </a:r>
          </a:p>
          <a:p>
            <a:pPr marL="285750" indent="-285750">
              <a:buFont typeface="Wingdings" pitchFamily="2" charset="2"/>
              <a:buChar char="§"/>
            </a:pPr>
            <a:r>
              <a:rPr lang="en-US" sz="1600" dirty="0">
                <a:latin typeface="Helvetica" pitchFamily="2" charset="0"/>
              </a:rPr>
              <a:t>Data types:</a:t>
            </a:r>
          </a:p>
          <a:p>
            <a:pPr marL="742950" lvl="1" indent="-285750">
              <a:buFont typeface="Courier New" panose="02070309020205020404" pitchFamily="49" charset="0"/>
              <a:buChar char="o"/>
            </a:pPr>
            <a:r>
              <a:rPr lang="en-US" sz="1600" dirty="0">
                <a:latin typeface="Helvetica" pitchFamily="2" charset="0"/>
              </a:rPr>
              <a:t>Integer: for discrete values (e.g., above raster for moisture)</a:t>
            </a:r>
          </a:p>
          <a:p>
            <a:pPr marL="742950" lvl="1" indent="-285750">
              <a:buFont typeface="Courier New" panose="02070309020205020404" pitchFamily="49" charset="0"/>
              <a:buChar char="o"/>
            </a:pPr>
            <a:r>
              <a:rPr lang="en-US" sz="1600" dirty="0">
                <a:latin typeface="Helvetica" pitchFamily="2" charset="0"/>
              </a:rPr>
              <a:t>Boolean (or Binary) 1 = “Yes” and 0 = “No” (Presence/absence)</a:t>
            </a:r>
          </a:p>
          <a:p>
            <a:pPr marL="742950" lvl="1" indent="-285750">
              <a:buFont typeface="Courier New" panose="02070309020205020404" pitchFamily="49" charset="0"/>
              <a:buChar char="o"/>
            </a:pPr>
            <a:r>
              <a:rPr lang="en-US" sz="1600" dirty="0">
                <a:solidFill>
                  <a:srgbClr val="FF0000"/>
                </a:solidFill>
                <a:latin typeface="Helvetica" pitchFamily="2" charset="0"/>
              </a:rPr>
              <a:t>Float (or continuous data) </a:t>
            </a:r>
          </a:p>
        </p:txBody>
      </p:sp>
      <p:graphicFrame>
        <p:nvGraphicFramePr>
          <p:cNvPr id="2" name="Table 2">
            <a:extLst>
              <a:ext uri="{FF2B5EF4-FFF2-40B4-BE49-F238E27FC236}">
                <a16:creationId xmlns:a16="http://schemas.microsoft.com/office/drawing/2014/main" id="{90336F14-B121-6D42-AC79-620783B01705}"/>
              </a:ext>
            </a:extLst>
          </p:cNvPr>
          <p:cNvGraphicFramePr>
            <a:graphicFrameLocks noGrp="1"/>
          </p:cNvGraphicFramePr>
          <p:nvPr/>
        </p:nvGraphicFramePr>
        <p:xfrm>
          <a:off x="8842945" y="4123425"/>
          <a:ext cx="1567544" cy="1332411"/>
        </p:xfrm>
        <a:graphic>
          <a:graphicData uri="http://schemas.openxmlformats.org/drawingml/2006/table">
            <a:tbl>
              <a:tblPr firstRow="1" bandRow="1">
                <a:tableStyleId>{5C22544A-7EE6-4342-B048-85BDC9FD1C3A}</a:tableStyleId>
              </a:tblPr>
              <a:tblGrid>
                <a:gridCol w="1567544">
                  <a:extLst>
                    <a:ext uri="{9D8B030D-6E8A-4147-A177-3AD203B41FA5}">
                      <a16:colId xmlns:a16="http://schemas.microsoft.com/office/drawing/2014/main" val="4117793949"/>
                    </a:ext>
                  </a:extLst>
                </a:gridCol>
              </a:tblGrid>
              <a:tr h="1332411">
                <a:tc>
                  <a:txBody>
                    <a:bodyPr/>
                    <a:lstStyle/>
                    <a:p>
                      <a:endParaRPr lang="en-US" dirty="0"/>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7734915"/>
                  </a:ext>
                </a:extLst>
              </a:tr>
            </a:tbl>
          </a:graphicData>
        </a:graphic>
      </p:graphicFrame>
      <p:cxnSp>
        <p:nvCxnSpPr>
          <p:cNvPr id="4" name="Straight Connector 3">
            <a:extLst>
              <a:ext uri="{FF2B5EF4-FFF2-40B4-BE49-F238E27FC236}">
                <a16:creationId xmlns:a16="http://schemas.microsoft.com/office/drawing/2014/main" id="{91FAEC5F-5213-5B4F-B076-F590C97DF5FB}"/>
              </a:ext>
            </a:extLst>
          </p:cNvPr>
          <p:cNvCxnSpPr>
            <a:cxnSpLocks/>
          </p:cNvCxnSpPr>
          <p:nvPr/>
        </p:nvCxnSpPr>
        <p:spPr>
          <a:xfrm>
            <a:off x="7550285" y="3579223"/>
            <a:ext cx="2860204" cy="544202"/>
          </a:xfrm>
          <a:prstGeom prst="line">
            <a:avLst/>
          </a:prstGeom>
        </p:spPr>
        <p:style>
          <a:lnRef idx="1">
            <a:schemeClr val="dk1"/>
          </a:lnRef>
          <a:fillRef idx="0">
            <a:schemeClr val="dk1"/>
          </a:fillRef>
          <a:effectRef idx="0">
            <a:schemeClr val="dk1"/>
          </a:effectRef>
          <a:fontRef idx="minor">
            <a:schemeClr val="tx1"/>
          </a:fontRef>
        </p:style>
      </p:cxnSp>
      <p:cxnSp>
        <p:nvCxnSpPr>
          <p:cNvPr id="7" name="Straight Connector 6">
            <a:extLst>
              <a:ext uri="{FF2B5EF4-FFF2-40B4-BE49-F238E27FC236}">
                <a16:creationId xmlns:a16="http://schemas.microsoft.com/office/drawing/2014/main" id="{410CE4FC-D567-4741-B6FA-4EDAE9775121}"/>
              </a:ext>
            </a:extLst>
          </p:cNvPr>
          <p:cNvCxnSpPr>
            <a:cxnSpLocks/>
          </p:cNvCxnSpPr>
          <p:nvPr/>
        </p:nvCxnSpPr>
        <p:spPr>
          <a:xfrm>
            <a:off x="7243331" y="3792470"/>
            <a:ext cx="1599614" cy="1663366"/>
          </a:xfrm>
          <a:prstGeom prst="line">
            <a:avLst/>
          </a:prstGeom>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3EC79AFA-EDB1-184F-A4D9-8B12F41A7003}"/>
              </a:ext>
            </a:extLst>
          </p:cNvPr>
          <p:cNvCxnSpPr/>
          <p:nvPr/>
        </p:nvCxnSpPr>
        <p:spPr>
          <a:xfrm>
            <a:off x="7249886" y="3579223"/>
            <a:ext cx="1593059" cy="544202"/>
          </a:xfrm>
          <a:prstGeom prst="line">
            <a:avLst/>
          </a:prstGeom>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C31BC476-54CC-7B4C-8992-5B4F7F23897B}"/>
              </a:ext>
            </a:extLst>
          </p:cNvPr>
          <p:cNvCxnSpPr/>
          <p:nvPr/>
        </p:nvCxnSpPr>
        <p:spPr>
          <a:xfrm>
            <a:off x="8842945" y="5455836"/>
            <a:ext cx="0" cy="370198"/>
          </a:xfrm>
          <a:prstGeom prst="line">
            <a:avLst/>
          </a:prstGeom>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F3AD6CC2-7817-AF4F-896E-1B3590DCC3B0}"/>
              </a:ext>
            </a:extLst>
          </p:cNvPr>
          <p:cNvCxnSpPr/>
          <p:nvPr/>
        </p:nvCxnSpPr>
        <p:spPr>
          <a:xfrm>
            <a:off x="10405525" y="5455836"/>
            <a:ext cx="0" cy="370198"/>
          </a:xfrm>
          <a:prstGeom prst="line">
            <a:avLst/>
          </a:prstGeom>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7D62655F-16F8-604B-8AAC-7106A24E1815}"/>
              </a:ext>
            </a:extLst>
          </p:cNvPr>
          <p:cNvCxnSpPr>
            <a:cxnSpLocks/>
          </p:cNvCxnSpPr>
          <p:nvPr/>
        </p:nvCxnSpPr>
        <p:spPr>
          <a:xfrm>
            <a:off x="10405525" y="4127695"/>
            <a:ext cx="396849" cy="0"/>
          </a:xfrm>
          <a:prstGeom prst="line">
            <a:avLst/>
          </a:prstGeom>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BA15A368-874B-E14B-8729-2F497FBC625A}"/>
              </a:ext>
            </a:extLst>
          </p:cNvPr>
          <p:cNvCxnSpPr>
            <a:cxnSpLocks/>
          </p:cNvCxnSpPr>
          <p:nvPr/>
        </p:nvCxnSpPr>
        <p:spPr>
          <a:xfrm>
            <a:off x="10405525" y="5455836"/>
            <a:ext cx="396849" cy="0"/>
          </a:xfrm>
          <a:prstGeom prst="line">
            <a:avLst/>
          </a:prstGeom>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7760A3F5-10A0-5F4C-9AA1-3E467CBA1FAB}"/>
              </a:ext>
            </a:extLst>
          </p:cNvPr>
          <p:cNvCxnSpPr/>
          <p:nvPr/>
        </p:nvCxnSpPr>
        <p:spPr>
          <a:xfrm>
            <a:off x="10802374" y="4123425"/>
            <a:ext cx="0" cy="1332411"/>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id="{A95B4D89-248F-4345-89CA-B20C30693F29}"/>
              </a:ext>
            </a:extLst>
          </p:cNvPr>
          <p:cNvCxnSpPr/>
          <p:nvPr/>
        </p:nvCxnSpPr>
        <p:spPr>
          <a:xfrm>
            <a:off x="8842945" y="5826034"/>
            <a:ext cx="1562580" cy="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23" name="TextBox 22">
            <a:extLst>
              <a:ext uri="{FF2B5EF4-FFF2-40B4-BE49-F238E27FC236}">
                <a16:creationId xmlns:a16="http://schemas.microsoft.com/office/drawing/2014/main" id="{7E4F1522-803C-8E48-81E3-A1211AECC32E}"/>
              </a:ext>
            </a:extLst>
          </p:cNvPr>
          <p:cNvSpPr txBox="1"/>
          <p:nvPr/>
        </p:nvSpPr>
        <p:spPr>
          <a:xfrm>
            <a:off x="9003617" y="5856292"/>
            <a:ext cx="1241236" cy="369332"/>
          </a:xfrm>
          <a:prstGeom prst="rect">
            <a:avLst/>
          </a:prstGeom>
          <a:noFill/>
        </p:spPr>
        <p:txBody>
          <a:bodyPr wrap="square" rtlCol="0">
            <a:spAutoFit/>
          </a:bodyPr>
          <a:lstStyle/>
          <a:p>
            <a:pPr algn="ctr"/>
            <a:r>
              <a:rPr lang="en-US" b="1" dirty="0">
                <a:latin typeface="Helvetica" pitchFamily="2" charset="0"/>
              </a:rPr>
              <a:t>Width</a:t>
            </a:r>
          </a:p>
        </p:txBody>
      </p:sp>
      <p:sp>
        <p:nvSpPr>
          <p:cNvPr id="27" name="TextBox 26">
            <a:extLst>
              <a:ext uri="{FF2B5EF4-FFF2-40B4-BE49-F238E27FC236}">
                <a16:creationId xmlns:a16="http://schemas.microsoft.com/office/drawing/2014/main" id="{43DAA420-5CDF-2E40-9AB1-E82237B3AEF9}"/>
              </a:ext>
            </a:extLst>
          </p:cNvPr>
          <p:cNvSpPr txBox="1"/>
          <p:nvPr/>
        </p:nvSpPr>
        <p:spPr>
          <a:xfrm>
            <a:off x="10641967" y="4604964"/>
            <a:ext cx="1241236" cy="369332"/>
          </a:xfrm>
          <a:prstGeom prst="rect">
            <a:avLst/>
          </a:prstGeom>
          <a:noFill/>
        </p:spPr>
        <p:txBody>
          <a:bodyPr wrap="square" rtlCol="0">
            <a:spAutoFit/>
          </a:bodyPr>
          <a:lstStyle/>
          <a:p>
            <a:pPr algn="ctr"/>
            <a:r>
              <a:rPr lang="en-US" b="1" dirty="0">
                <a:latin typeface="Helvetica" pitchFamily="2" charset="0"/>
              </a:rPr>
              <a:t>Height</a:t>
            </a:r>
          </a:p>
        </p:txBody>
      </p:sp>
      <p:sp>
        <p:nvSpPr>
          <p:cNvPr id="3" name="TextBox 2">
            <a:extLst>
              <a:ext uri="{FF2B5EF4-FFF2-40B4-BE49-F238E27FC236}">
                <a16:creationId xmlns:a16="http://schemas.microsoft.com/office/drawing/2014/main" id="{01D5DBC1-9A78-1B41-9826-83641067B71D}"/>
              </a:ext>
            </a:extLst>
          </p:cNvPr>
          <p:cNvSpPr txBox="1"/>
          <p:nvPr/>
        </p:nvSpPr>
        <p:spPr>
          <a:xfrm>
            <a:off x="9011540" y="4435687"/>
            <a:ext cx="1241236" cy="707886"/>
          </a:xfrm>
          <a:prstGeom prst="rect">
            <a:avLst/>
          </a:prstGeom>
          <a:noFill/>
        </p:spPr>
        <p:txBody>
          <a:bodyPr wrap="square" rtlCol="0" anchor="ctr">
            <a:spAutoFit/>
          </a:bodyPr>
          <a:lstStyle/>
          <a:p>
            <a:pPr algn="ctr"/>
            <a:r>
              <a:rPr lang="en-US" sz="4000" b="1" dirty="0">
                <a:solidFill>
                  <a:srgbClr val="FF0000"/>
                </a:solidFill>
                <a:latin typeface="Helvetica" pitchFamily="2" charset="0"/>
              </a:rPr>
              <a:t>7.8</a:t>
            </a:r>
          </a:p>
        </p:txBody>
      </p:sp>
      <p:sp>
        <p:nvSpPr>
          <p:cNvPr id="5" name="Slide Number Placeholder 3">
            <a:extLst>
              <a:ext uri="{FF2B5EF4-FFF2-40B4-BE49-F238E27FC236}">
                <a16:creationId xmlns:a16="http://schemas.microsoft.com/office/drawing/2014/main" id="{C86C8B52-CBED-F58F-BBFA-C286845981F7}"/>
              </a:ext>
            </a:extLst>
          </p:cNvPr>
          <p:cNvSpPr>
            <a:spLocks noGrp="1"/>
          </p:cNvSpPr>
          <p:nvPr>
            <p:ph type="sldNum" sz="quarter" idx="10"/>
          </p:nvPr>
        </p:nvSpPr>
        <p:spPr>
          <a:xfrm>
            <a:off x="11486155" y="6594587"/>
            <a:ext cx="540000" cy="144000"/>
          </a:xfrm>
        </p:spPr>
        <p:txBody>
          <a:bodyPr/>
          <a:lstStyle/>
          <a:p>
            <a:fld id="{6C21D7B2-F6DF-4749-BE48-6DFE0A2356E7}" type="slidenum">
              <a:rPr lang="en-US" altLang="x-none" smtClean="0"/>
              <a:pPr/>
              <a:t>19</a:t>
            </a:fld>
            <a:endParaRPr lang="en-US" altLang="x-none" dirty="0"/>
          </a:p>
        </p:txBody>
      </p:sp>
      <p:sp>
        <p:nvSpPr>
          <p:cNvPr id="6" name="TextBox 5">
            <a:extLst>
              <a:ext uri="{FF2B5EF4-FFF2-40B4-BE49-F238E27FC236}">
                <a16:creationId xmlns:a16="http://schemas.microsoft.com/office/drawing/2014/main" id="{4B7A2993-FC1C-4BFD-2C70-2993CCA4EEB1}"/>
              </a:ext>
            </a:extLst>
          </p:cNvPr>
          <p:cNvSpPr txBox="1"/>
          <p:nvPr/>
        </p:nvSpPr>
        <p:spPr>
          <a:xfrm>
            <a:off x="8500901" y="3364300"/>
            <a:ext cx="2301473" cy="369332"/>
          </a:xfrm>
          <a:prstGeom prst="rect">
            <a:avLst/>
          </a:prstGeom>
          <a:noFill/>
        </p:spPr>
        <p:txBody>
          <a:bodyPr wrap="square" rtlCol="0">
            <a:spAutoFit/>
          </a:bodyPr>
          <a:lstStyle/>
          <a:p>
            <a:pPr algn="ctr"/>
            <a:r>
              <a:rPr lang="en-GB"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Example with Float</a:t>
            </a:r>
          </a:p>
        </p:txBody>
      </p:sp>
    </p:spTree>
    <p:extLst>
      <p:ext uri="{BB962C8B-B14F-4D97-AF65-F5344CB8AC3E}">
        <p14:creationId xmlns:p14="http://schemas.microsoft.com/office/powerpoint/2010/main" val="23336907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8562B3B-2342-6E4C-B72B-B6CFB334502D}"/>
              </a:ext>
            </a:extLst>
          </p:cNvPr>
          <p:cNvSpPr txBox="1">
            <a:spLocks/>
          </p:cNvSpPr>
          <p:nvPr/>
        </p:nvSpPr>
        <p:spPr>
          <a:xfrm>
            <a:off x="135388" y="1128451"/>
            <a:ext cx="9382728" cy="6511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r>
              <a:rPr lang="en-US" altLang="en-US" sz="3600" dirty="0">
                <a:latin typeface="Helvetica Neue Light" panose="02000403000000020004" pitchFamily="2" charset="0"/>
                <a:ea typeface="Helvetica Neue Light" panose="02000403000000020004" pitchFamily="2" charset="0"/>
              </a:rPr>
              <a:t>Contents</a:t>
            </a:r>
            <a:endParaRPr lang="en-GB" sz="3600" cap="all" dirty="0">
              <a:solidFill>
                <a:prstClr val="black"/>
              </a:solidFill>
              <a:latin typeface="Helvetica Neue Light" panose="02000403000000020004" pitchFamily="2" charset="0"/>
              <a:ea typeface="Helvetica Neue Light" panose="02000403000000020004" pitchFamily="2" charset="0"/>
              <a:cs typeface="Calibri Light" charset="0"/>
            </a:endParaRPr>
          </a:p>
        </p:txBody>
      </p:sp>
      <p:grpSp>
        <p:nvGrpSpPr>
          <p:cNvPr id="5" name="Group 4">
            <a:extLst>
              <a:ext uri="{FF2B5EF4-FFF2-40B4-BE49-F238E27FC236}">
                <a16:creationId xmlns:a16="http://schemas.microsoft.com/office/drawing/2014/main" id="{3A978299-CDCD-6E4D-90D2-752042F6A068}"/>
              </a:ext>
            </a:extLst>
          </p:cNvPr>
          <p:cNvGrpSpPr/>
          <p:nvPr/>
        </p:nvGrpSpPr>
        <p:grpSpPr>
          <a:xfrm>
            <a:off x="7515980" y="1294247"/>
            <a:ext cx="4015620" cy="4470013"/>
            <a:chOff x="3468870" y="1665965"/>
            <a:chExt cx="4332019" cy="4822214"/>
          </a:xfrm>
        </p:grpSpPr>
        <p:cxnSp>
          <p:nvCxnSpPr>
            <p:cNvPr id="6" name="Straight Arrow Connector 5">
              <a:extLst>
                <a:ext uri="{FF2B5EF4-FFF2-40B4-BE49-F238E27FC236}">
                  <a16:creationId xmlns:a16="http://schemas.microsoft.com/office/drawing/2014/main" id="{03EE94A2-35EC-904A-BA93-2D2ECA5B5729}"/>
                </a:ext>
              </a:extLst>
            </p:cNvPr>
            <p:cNvCxnSpPr>
              <a:cxnSpLocks/>
            </p:cNvCxnSpPr>
            <p:nvPr/>
          </p:nvCxnSpPr>
          <p:spPr>
            <a:xfrm>
              <a:off x="4583833" y="3429000"/>
              <a:ext cx="2088232" cy="1224136"/>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7" name="Straight Arrow Connector 6">
              <a:extLst>
                <a:ext uri="{FF2B5EF4-FFF2-40B4-BE49-F238E27FC236}">
                  <a16:creationId xmlns:a16="http://schemas.microsoft.com/office/drawing/2014/main" id="{F0776B22-DAB2-7747-8C49-0D85E11E12A7}"/>
                </a:ext>
              </a:extLst>
            </p:cNvPr>
            <p:cNvCxnSpPr>
              <a:cxnSpLocks/>
            </p:cNvCxnSpPr>
            <p:nvPr/>
          </p:nvCxnSpPr>
          <p:spPr>
            <a:xfrm flipV="1">
              <a:off x="4583833" y="3429000"/>
              <a:ext cx="2088232" cy="1224136"/>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8" name="Straight Arrow Connector 7">
              <a:extLst>
                <a:ext uri="{FF2B5EF4-FFF2-40B4-BE49-F238E27FC236}">
                  <a16:creationId xmlns:a16="http://schemas.microsoft.com/office/drawing/2014/main" id="{58814C74-D096-C94A-8CBF-B082912F4686}"/>
                </a:ext>
              </a:extLst>
            </p:cNvPr>
            <p:cNvCxnSpPr>
              <a:cxnSpLocks/>
              <a:stCxn id="31" idx="0"/>
            </p:cNvCxnSpPr>
            <p:nvPr/>
          </p:nvCxnSpPr>
          <p:spPr>
            <a:xfrm flipV="1">
              <a:off x="5663953" y="3429000"/>
              <a:ext cx="1008112" cy="1872208"/>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9" name="Straight Arrow Connector 8">
              <a:extLst>
                <a:ext uri="{FF2B5EF4-FFF2-40B4-BE49-F238E27FC236}">
                  <a16:creationId xmlns:a16="http://schemas.microsoft.com/office/drawing/2014/main" id="{2FEEDC9E-9F73-DC41-9862-18F6DC3DFD46}"/>
                </a:ext>
              </a:extLst>
            </p:cNvPr>
            <p:cNvCxnSpPr>
              <a:cxnSpLocks/>
              <a:stCxn id="31" idx="0"/>
            </p:cNvCxnSpPr>
            <p:nvPr/>
          </p:nvCxnSpPr>
          <p:spPr>
            <a:xfrm flipH="1" flipV="1">
              <a:off x="4583833" y="3429000"/>
              <a:ext cx="1080120" cy="1872208"/>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0" name="Straight Arrow Connector 9">
              <a:extLst>
                <a:ext uri="{FF2B5EF4-FFF2-40B4-BE49-F238E27FC236}">
                  <a16:creationId xmlns:a16="http://schemas.microsoft.com/office/drawing/2014/main" id="{5B86D8B4-4D17-C54E-B8B9-21A2B3721CFF}"/>
                </a:ext>
              </a:extLst>
            </p:cNvPr>
            <p:cNvCxnSpPr>
              <a:cxnSpLocks/>
              <a:endCxn id="37" idx="4"/>
            </p:cNvCxnSpPr>
            <p:nvPr/>
          </p:nvCxnSpPr>
          <p:spPr>
            <a:xfrm flipV="1">
              <a:off x="4583833" y="2852936"/>
              <a:ext cx="1080120" cy="1800200"/>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1" name="Straight Arrow Connector 10">
              <a:extLst>
                <a:ext uri="{FF2B5EF4-FFF2-40B4-BE49-F238E27FC236}">
                  <a16:creationId xmlns:a16="http://schemas.microsoft.com/office/drawing/2014/main" id="{5274BE8F-D1FC-D441-8C80-32AC36E8248C}"/>
                </a:ext>
              </a:extLst>
            </p:cNvPr>
            <p:cNvCxnSpPr>
              <a:cxnSpLocks/>
              <a:endCxn id="31" idx="0"/>
            </p:cNvCxnSpPr>
            <p:nvPr/>
          </p:nvCxnSpPr>
          <p:spPr>
            <a:xfrm>
              <a:off x="4583833" y="4653136"/>
              <a:ext cx="1080120" cy="648072"/>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2" name="Straight Arrow Connector 11">
              <a:extLst>
                <a:ext uri="{FF2B5EF4-FFF2-40B4-BE49-F238E27FC236}">
                  <a16:creationId xmlns:a16="http://schemas.microsoft.com/office/drawing/2014/main" id="{F437C2C6-68DC-0746-98BC-083F92073987}"/>
                </a:ext>
              </a:extLst>
            </p:cNvPr>
            <p:cNvCxnSpPr>
              <a:cxnSpLocks/>
            </p:cNvCxnSpPr>
            <p:nvPr/>
          </p:nvCxnSpPr>
          <p:spPr>
            <a:xfrm>
              <a:off x="6672065" y="3429000"/>
              <a:ext cx="0" cy="1224136"/>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3" name="Straight Arrow Connector 12">
              <a:extLst>
                <a:ext uri="{FF2B5EF4-FFF2-40B4-BE49-F238E27FC236}">
                  <a16:creationId xmlns:a16="http://schemas.microsoft.com/office/drawing/2014/main" id="{322763FE-87EE-6C45-AA2E-E3F67849D854}"/>
                </a:ext>
              </a:extLst>
            </p:cNvPr>
            <p:cNvCxnSpPr>
              <a:cxnSpLocks/>
            </p:cNvCxnSpPr>
            <p:nvPr/>
          </p:nvCxnSpPr>
          <p:spPr>
            <a:xfrm flipH="1" flipV="1">
              <a:off x="5663953" y="2852936"/>
              <a:ext cx="1008112" cy="1800200"/>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4" name="Straight Arrow Connector 13">
              <a:extLst>
                <a:ext uri="{FF2B5EF4-FFF2-40B4-BE49-F238E27FC236}">
                  <a16:creationId xmlns:a16="http://schemas.microsoft.com/office/drawing/2014/main" id="{FD9CCC58-7D73-2D4E-918F-8A46F80C63AC}"/>
                </a:ext>
              </a:extLst>
            </p:cNvPr>
            <p:cNvCxnSpPr>
              <a:cxnSpLocks/>
              <a:endCxn id="37" idx="4"/>
            </p:cNvCxnSpPr>
            <p:nvPr/>
          </p:nvCxnSpPr>
          <p:spPr>
            <a:xfrm flipH="1" flipV="1">
              <a:off x="5663953" y="2852936"/>
              <a:ext cx="1008112" cy="576064"/>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5" name="Straight Arrow Connector 14">
              <a:extLst>
                <a:ext uri="{FF2B5EF4-FFF2-40B4-BE49-F238E27FC236}">
                  <a16:creationId xmlns:a16="http://schemas.microsoft.com/office/drawing/2014/main" id="{4FEAADDF-BFD2-BE40-AA18-943B66FC9A87}"/>
                </a:ext>
              </a:extLst>
            </p:cNvPr>
            <p:cNvCxnSpPr>
              <a:cxnSpLocks/>
            </p:cNvCxnSpPr>
            <p:nvPr/>
          </p:nvCxnSpPr>
          <p:spPr>
            <a:xfrm flipH="1">
              <a:off x="4583833" y="3429000"/>
              <a:ext cx="2088232" cy="0"/>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6" name="Straight Arrow Connector 15">
              <a:extLst>
                <a:ext uri="{FF2B5EF4-FFF2-40B4-BE49-F238E27FC236}">
                  <a16:creationId xmlns:a16="http://schemas.microsoft.com/office/drawing/2014/main" id="{231DAEAE-D7B2-CF43-BAE6-43063F9EC6AC}"/>
                </a:ext>
              </a:extLst>
            </p:cNvPr>
            <p:cNvCxnSpPr>
              <a:cxnSpLocks/>
              <a:stCxn id="37" idx="4"/>
            </p:cNvCxnSpPr>
            <p:nvPr/>
          </p:nvCxnSpPr>
          <p:spPr>
            <a:xfrm flipH="1">
              <a:off x="4583833" y="2852936"/>
              <a:ext cx="1080120" cy="576064"/>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7" name="Straight Arrow Connector 16">
              <a:extLst>
                <a:ext uri="{FF2B5EF4-FFF2-40B4-BE49-F238E27FC236}">
                  <a16:creationId xmlns:a16="http://schemas.microsoft.com/office/drawing/2014/main" id="{E7CFF5FE-99E1-9846-8933-962793FABCB9}"/>
                </a:ext>
              </a:extLst>
            </p:cNvPr>
            <p:cNvCxnSpPr>
              <a:cxnSpLocks/>
              <a:endCxn id="31" idx="0"/>
            </p:cNvCxnSpPr>
            <p:nvPr/>
          </p:nvCxnSpPr>
          <p:spPr>
            <a:xfrm flipH="1">
              <a:off x="5663953" y="4653136"/>
              <a:ext cx="1008112" cy="648072"/>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8" name="Straight Arrow Connector 17">
              <a:extLst>
                <a:ext uri="{FF2B5EF4-FFF2-40B4-BE49-F238E27FC236}">
                  <a16:creationId xmlns:a16="http://schemas.microsoft.com/office/drawing/2014/main" id="{35345C01-A762-E94D-807C-FB4C4212B33A}"/>
                </a:ext>
              </a:extLst>
            </p:cNvPr>
            <p:cNvCxnSpPr>
              <a:cxnSpLocks/>
            </p:cNvCxnSpPr>
            <p:nvPr/>
          </p:nvCxnSpPr>
          <p:spPr>
            <a:xfrm flipH="1">
              <a:off x="4583833" y="4653136"/>
              <a:ext cx="2088232" cy="0"/>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9" name="Straight Arrow Connector 18">
              <a:extLst>
                <a:ext uri="{FF2B5EF4-FFF2-40B4-BE49-F238E27FC236}">
                  <a16:creationId xmlns:a16="http://schemas.microsoft.com/office/drawing/2014/main" id="{6A9533AB-B655-C147-A955-19BE6C288D7D}"/>
                </a:ext>
              </a:extLst>
            </p:cNvPr>
            <p:cNvCxnSpPr>
              <a:cxnSpLocks/>
            </p:cNvCxnSpPr>
            <p:nvPr/>
          </p:nvCxnSpPr>
          <p:spPr>
            <a:xfrm flipV="1">
              <a:off x="4583833" y="3429000"/>
              <a:ext cx="0" cy="1224136"/>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grpSp>
          <p:nvGrpSpPr>
            <p:cNvPr id="20" name="Group 19">
              <a:extLst>
                <a:ext uri="{FF2B5EF4-FFF2-40B4-BE49-F238E27FC236}">
                  <a16:creationId xmlns:a16="http://schemas.microsoft.com/office/drawing/2014/main" id="{966AAC75-67A8-F749-9781-782087798CC2}"/>
                </a:ext>
              </a:extLst>
            </p:cNvPr>
            <p:cNvGrpSpPr/>
            <p:nvPr/>
          </p:nvGrpSpPr>
          <p:grpSpPr>
            <a:xfrm>
              <a:off x="5070467" y="1665965"/>
              <a:ext cx="1186971" cy="1186971"/>
              <a:chOff x="2970910" y="554"/>
              <a:chExt cx="1186971" cy="1186971"/>
            </a:xfrm>
          </p:grpSpPr>
          <p:sp>
            <p:nvSpPr>
              <p:cNvPr id="37" name="Oval 36">
                <a:extLst>
                  <a:ext uri="{FF2B5EF4-FFF2-40B4-BE49-F238E27FC236}">
                    <a16:creationId xmlns:a16="http://schemas.microsoft.com/office/drawing/2014/main" id="{9BF23A70-BC1B-3C4E-99FA-465B1673DCD8}"/>
                  </a:ext>
                </a:extLst>
              </p:cNvPr>
              <p:cNvSpPr/>
              <p:nvPr/>
            </p:nvSpPr>
            <p:spPr>
              <a:xfrm>
                <a:off x="2970910" y="554"/>
                <a:ext cx="1186971" cy="1186971"/>
              </a:xfrm>
              <a:prstGeom prst="ellipse">
                <a:avLst/>
              </a:prstGeom>
              <a:solidFill>
                <a:srgbClr val="FF3B3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38" name="Oval 4">
                <a:extLst>
                  <a:ext uri="{FF2B5EF4-FFF2-40B4-BE49-F238E27FC236}">
                    <a16:creationId xmlns:a16="http://schemas.microsoft.com/office/drawing/2014/main" id="{ED43245A-9B4A-D041-882A-566ED1AE1F80}"/>
                  </a:ext>
                </a:extLst>
              </p:cNvPr>
              <p:cNvSpPr txBox="1"/>
              <p:nvPr/>
            </p:nvSpPr>
            <p:spPr>
              <a:xfrm>
                <a:off x="3144738" y="174382"/>
                <a:ext cx="839315" cy="8393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17780" rIns="17780" bIns="17780" numCol="1" spcCol="1270" anchor="ctr" anchorCtr="0">
                <a:noAutofit/>
              </a:bodyPr>
              <a:lstStyle/>
              <a:p>
                <a:pPr algn="ctr" defTabSz="622300">
                  <a:lnSpc>
                    <a:spcPct val="90000"/>
                  </a:lnSpc>
                  <a:spcBef>
                    <a:spcPct val="0"/>
                  </a:spcBef>
                  <a:spcAft>
                    <a:spcPct val="35000"/>
                  </a:spcAft>
                </a:pPr>
                <a:r>
                  <a:rPr lang="en-GB" sz="1200" dirty="0">
                    <a:latin typeface="Helvetica Neue Light" panose="02000403000000020004" pitchFamily="2" charset="0"/>
                    <a:ea typeface="Helvetica Neue Light" panose="02000403000000020004" pitchFamily="2" charset="0"/>
                  </a:rPr>
                  <a:t>Problem</a:t>
                </a:r>
              </a:p>
            </p:txBody>
          </p:sp>
        </p:grpSp>
        <p:grpSp>
          <p:nvGrpSpPr>
            <p:cNvPr id="21" name="Group 20">
              <a:extLst>
                <a:ext uri="{FF2B5EF4-FFF2-40B4-BE49-F238E27FC236}">
                  <a16:creationId xmlns:a16="http://schemas.microsoft.com/office/drawing/2014/main" id="{D9697EF8-8464-CD41-993C-14B625CAA561}"/>
                </a:ext>
              </a:extLst>
            </p:cNvPr>
            <p:cNvGrpSpPr/>
            <p:nvPr/>
          </p:nvGrpSpPr>
          <p:grpSpPr>
            <a:xfrm>
              <a:off x="6613918" y="2557077"/>
              <a:ext cx="1186971" cy="1186971"/>
              <a:chOff x="4514361" y="891666"/>
              <a:chExt cx="1186971" cy="1186971"/>
            </a:xfrm>
          </p:grpSpPr>
          <p:sp>
            <p:nvSpPr>
              <p:cNvPr id="35" name="Oval 34">
                <a:extLst>
                  <a:ext uri="{FF2B5EF4-FFF2-40B4-BE49-F238E27FC236}">
                    <a16:creationId xmlns:a16="http://schemas.microsoft.com/office/drawing/2014/main" id="{94A0830D-5288-F648-8751-8D63F40CE5B2}"/>
                  </a:ext>
                </a:extLst>
              </p:cNvPr>
              <p:cNvSpPr/>
              <p:nvPr/>
            </p:nvSpPr>
            <p:spPr>
              <a:xfrm>
                <a:off x="4514361" y="891666"/>
                <a:ext cx="1186971" cy="1186971"/>
              </a:xfrm>
              <a:prstGeom prst="ellipse">
                <a:avLst/>
              </a:prstGeom>
              <a:solidFill>
                <a:srgbClr val="FF950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36" name="Oval 6">
                <a:extLst>
                  <a:ext uri="{FF2B5EF4-FFF2-40B4-BE49-F238E27FC236}">
                    <a16:creationId xmlns:a16="http://schemas.microsoft.com/office/drawing/2014/main" id="{A5620743-8A2D-A249-8922-9B7A4A023A4A}"/>
                  </a:ext>
                </a:extLst>
              </p:cNvPr>
              <p:cNvSpPr txBox="1"/>
              <p:nvPr/>
            </p:nvSpPr>
            <p:spPr>
              <a:xfrm>
                <a:off x="4688189" y="1065494"/>
                <a:ext cx="839315" cy="8393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17780" rIns="17780" bIns="17780" numCol="1" spcCol="1270" anchor="ctr" anchorCtr="0">
                <a:noAutofit/>
              </a:bodyPr>
              <a:lstStyle/>
              <a:p>
                <a:pPr algn="ctr" defTabSz="622300">
                  <a:lnSpc>
                    <a:spcPct val="90000"/>
                  </a:lnSpc>
                  <a:spcBef>
                    <a:spcPct val="0"/>
                  </a:spcBef>
                  <a:spcAft>
                    <a:spcPct val="35000"/>
                  </a:spcAft>
                </a:pPr>
                <a:r>
                  <a:rPr lang="en-GB" sz="1200" dirty="0">
                    <a:latin typeface="Helvetica Neue Light" panose="02000403000000020004" pitchFamily="2" charset="0"/>
                    <a:ea typeface="Helvetica Neue Light" panose="02000403000000020004" pitchFamily="2" charset="0"/>
                  </a:rPr>
                  <a:t>Collect</a:t>
                </a:r>
              </a:p>
            </p:txBody>
          </p:sp>
        </p:grpSp>
        <p:grpSp>
          <p:nvGrpSpPr>
            <p:cNvPr id="22" name="Group 21">
              <a:extLst>
                <a:ext uri="{FF2B5EF4-FFF2-40B4-BE49-F238E27FC236}">
                  <a16:creationId xmlns:a16="http://schemas.microsoft.com/office/drawing/2014/main" id="{A2B0BB50-998F-7B4F-B1BA-7648D5C5E0D4}"/>
                </a:ext>
              </a:extLst>
            </p:cNvPr>
            <p:cNvGrpSpPr/>
            <p:nvPr/>
          </p:nvGrpSpPr>
          <p:grpSpPr>
            <a:xfrm>
              <a:off x="6600057" y="4293096"/>
              <a:ext cx="1186971" cy="1186971"/>
              <a:chOff x="4500500" y="2627685"/>
              <a:chExt cx="1186971" cy="1186971"/>
            </a:xfrm>
          </p:grpSpPr>
          <p:sp>
            <p:nvSpPr>
              <p:cNvPr id="33" name="Oval 32">
                <a:extLst>
                  <a:ext uri="{FF2B5EF4-FFF2-40B4-BE49-F238E27FC236}">
                    <a16:creationId xmlns:a16="http://schemas.microsoft.com/office/drawing/2014/main" id="{1A49F04A-8670-584C-B074-87B2EDE4BFA5}"/>
                  </a:ext>
                </a:extLst>
              </p:cNvPr>
              <p:cNvSpPr/>
              <p:nvPr/>
            </p:nvSpPr>
            <p:spPr>
              <a:xfrm>
                <a:off x="4500500" y="2627685"/>
                <a:ext cx="1186971" cy="1186971"/>
              </a:xfrm>
              <a:prstGeom prst="ellipse">
                <a:avLst/>
              </a:prstGeom>
              <a:solidFill>
                <a:srgbClr val="F6E316"/>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34" name="Oval 8">
                <a:extLst>
                  <a:ext uri="{FF2B5EF4-FFF2-40B4-BE49-F238E27FC236}">
                    <a16:creationId xmlns:a16="http://schemas.microsoft.com/office/drawing/2014/main" id="{16EE4CDB-175B-1243-82E6-22CB9F22958F}"/>
                  </a:ext>
                </a:extLst>
              </p:cNvPr>
              <p:cNvSpPr txBox="1"/>
              <p:nvPr/>
            </p:nvSpPr>
            <p:spPr>
              <a:xfrm>
                <a:off x="4674328" y="2801513"/>
                <a:ext cx="839315" cy="8393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17780" rIns="17780" bIns="17780" numCol="1" spcCol="1270" anchor="ctr" anchorCtr="0">
                <a:noAutofit/>
              </a:bodyPr>
              <a:lstStyle/>
              <a:p>
                <a:pPr algn="ctr" defTabSz="622300">
                  <a:lnSpc>
                    <a:spcPct val="90000"/>
                  </a:lnSpc>
                  <a:spcBef>
                    <a:spcPct val="0"/>
                  </a:spcBef>
                  <a:spcAft>
                    <a:spcPct val="35000"/>
                  </a:spcAft>
                </a:pPr>
                <a:r>
                  <a:rPr lang="en-GB" sz="1200" dirty="0">
                    <a:latin typeface="Helvetica Neue Light" panose="02000403000000020004" pitchFamily="2" charset="0"/>
                    <a:ea typeface="Helvetica Neue Light" panose="02000403000000020004" pitchFamily="2" charset="0"/>
                  </a:rPr>
                  <a:t>Wrangle</a:t>
                </a:r>
              </a:p>
            </p:txBody>
          </p:sp>
        </p:grpSp>
        <p:grpSp>
          <p:nvGrpSpPr>
            <p:cNvPr id="23" name="Group 22">
              <a:extLst>
                <a:ext uri="{FF2B5EF4-FFF2-40B4-BE49-F238E27FC236}">
                  <a16:creationId xmlns:a16="http://schemas.microsoft.com/office/drawing/2014/main" id="{371498F1-E3CB-0E4E-B401-E35EAD7C9D3C}"/>
                </a:ext>
              </a:extLst>
            </p:cNvPr>
            <p:cNvGrpSpPr/>
            <p:nvPr/>
          </p:nvGrpSpPr>
          <p:grpSpPr>
            <a:xfrm>
              <a:off x="5070467" y="5301208"/>
              <a:ext cx="1186971" cy="1186971"/>
              <a:chOff x="2970910" y="3635797"/>
              <a:chExt cx="1186971" cy="1186971"/>
            </a:xfrm>
          </p:grpSpPr>
          <p:sp>
            <p:nvSpPr>
              <p:cNvPr id="31" name="Oval 30">
                <a:extLst>
                  <a:ext uri="{FF2B5EF4-FFF2-40B4-BE49-F238E27FC236}">
                    <a16:creationId xmlns:a16="http://schemas.microsoft.com/office/drawing/2014/main" id="{89BB7312-FFD7-E64F-99AF-7C3BB763B36E}"/>
                  </a:ext>
                </a:extLst>
              </p:cNvPr>
              <p:cNvSpPr/>
              <p:nvPr/>
            </p:nvSpPr>
            <p:spPr>
              <a:xfrm>
                <a:off x="2970910" y="3635797"/>
                <a:ext cx="1186971" cy="1186971"/>
              </a:xfrm>
              <a:prstGeom prst="ellipse">
                <a:avLst/>
              </a:prstGeom>
              <a:solidFill>
                <a:srgbClr val="92D05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32" name="Oval 10">
                <a:extLst>
                  <a:ext uri="{FF2B5EF4-FFF2-40B4-BE49-F238E27FC236}">
                    <a16:creationId xmlns:a16="http://schemas.microsoft.com/office/drawing/2014/main" id="{B5AF5100-F3C0-7643-9A0B-ECF14C0AF578}"/>
                  </a:ext>
                </a:extLst>
              </p:cNvPr>
              <p:cNvSpPr txBox="1"/>
              <p:nvPr/>
            </p:nvSpPr>
            <p:spPr>
              <a:xfrm>
                <a:off x="3144738" y="3809625"/>
                <a:ext cx="839315" cy="8393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17780" rIns="17780" bIns="17780" numCol="1" spcCol="1270" anchor="ctr" anchorCtr="0">
                <a:noAutofit/>
              </a:bodyPr>
              <a:lstStyle/>
              <a:p>
                <a:pPr algn="ctr" defTabSz="622300">
                  <a:lnSpc>
                    <a:spcPct val="90000"/>
                  </a:lnSpc>
                  <a:spcBef>
                    <a:spcPct val="0"/>
                  </a:spcBef>
                  <a:spcAft>
                    <a:spcPct val="35000"/>
                  </a:spcAft>
                </a:pPr>
                <a:r>
                  <a:rPr lang="en-GB" sz="1200" dirty="0">
                    <a:latin typeface="Helvetica Neue Light" panose="02000403000000020004" pitchFamily="2" charset="0"/>
                    <a:ea typeface="Helvetica Neue Light" panose="02000403000000020004" pitchFamily="2" charset="0"/>
                  </a:rPr>
                  <a:t>Explore</a:t>
                </a:r>
              </a:p>
            </p:txBody>
          </p:sp>
        </p:grpSp>
        <p:grpSp>
          <p:nvGrpSpPr>
            <p:cNvPr id="24" name="Group 23">
              <a:extLst>
                <a:ext uri="{FF2B5EF4-FFF2-40B4-BE49-F238E27FC236}">
                  <a16:creationId xmlns:a16="http://schemas.microsoft.com/office/drawing/2014/main" id="{F714268D-D5AF-CB40-B142-C65D2F7885F5}"/>
                </a:ext>
              </a:extLst>
            </p:cNvPr>
            <p:cNvGrpSpPr/>
            <p:nvPr/>
          </p:nvGrpSpPr>
          <p:grpSpPr>
            <a:xfrm>
              <a:off x="3468870" y="4293096"/>
              <a:ext cx="1186971" cy="1186971"/>
              <a:chOff x="1369313" y="2627685"/>
              <a:chExt cx="1186971" cy="1186971"/>
            </a:xfrm>
          </p:grpSpPr>
          <p:sp>
            <p:nvSpPr>
              <p:cNvPr id="29" name="Oval 28">
                <a:extLst>
                  <a:ext uri="{FF2B5EF4-FFF2-40B4-BE49-F238E27FC236}">
                    <a16:creationId xmlns:a16="http://schemas.microsoft.com/office/drawing/2014/main" id="{82E30FA4-6BA4-4C4D-845D-77D70A60B045}"/>
                  </a:ext>
                </a:extLst>
              </p:cNvPr>
              <p:cNvSpPr/>
              <p:nvPr/>
            </p:nvSpPr>
            <p:spPr>
              <a:xfrm>
                <a:off x="1369313" y="2627685"/>
                <a:ext cx="1186971" cy="1186971"/>
              </a:xfrm>
              <a:prstGeom prst="ellipse">
                <a:avLst/>
              </a:prstGeom>
              <a:solidFill>
                <a:srgbClr val="00B0F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30" name="Oval 12">
                <a:extLst>
                  <a:ext uri="{FF2B5EF4-FFF2-40B4-BE49-F238E27FC236}">
                    <a16:creationId xmlns:a16="http://schemas.microsoft.com/office/drawing/2014/main" id="{B7A49FCC-5967-0244-8674-C870A6083028}"/>
                  </a:ext>
                </a:extLst>
              </p:cNvPr>
              <p:cNvSpPr txBox="1"/>
              <p:nvPr/>
            </p:nvSpPr>
            <p:spPr>
              <a:xfrm>
                <a:off x="1543141" y="2801513"/>
                <a:ext cx="839315" cy="8393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17780" rIns="17780" bIns="17780" numCol="1" spcCol="1270" anchor="ctr" anchorCtr="0">
                <a:noAutofit/>
              </a:bodyPr>
              <a:lstStyle/>
              <a:p>
                <a:pPr algn="ctr" defTabSz="622300">
                  <a:lnSpc>
                    <a:spcPct val="90000"/>
                  </a:lnSpc>
                  <a:spcBef>
                    <a:spcPct val="0"/>
                  </a:spcBef>
                  <a:spcAft>
                    <a:spcPct val="35000"/>
                  </a:spcAft>
                </a:pPr>
                <a:r>
                  <a:rPr lang="en-GB" sz="1200" dirty="0">
                    <a:latin typeface="Helvetica Neue Light" panose="02000403000000020004" pitchFamily="2" charset="0"/>
                    <a:ea typeface="Helvetica Neue Light" panose="02000403000000020004" pitchFamily="2" charset="0"/>
                  </a:rPr>
                  <a:t>Model</a:t>
                </a:r>
              </a:p>
            </p:txBody>
          </p:sp>
        </p:grpSp>
        <p:grpSp>
          <p:nvGrpSpPr>
            <p:cNvPr id="25" name="Group 24">
              <a:extLst>
                <a:ext uri="{FF2B5EF4-FFF2-40B4-BE49-F238E27FC236}">
                  <a16:creationId xmlns:a16="http://schemas.microsoft.com/office/drawing/2014/main" id="{BFC002DD-807B-B141-86A3-DC94EDE1FDF7}"/>
                </a:ext>
              </a:extLst>
            </p:cNvPr>
            <p:cNvGrpSpPr/>
            <p:nvPr/>
          </p:nvGrpSpPr>
          <p:grpSpPr>
            <a:xfrm>
              <a:off x="3503713" y="2530061"/>
              <a:ext cx="1186971" cy="1186971"/>
              <a:chOff x="1404156" y="864650"/>
              <a:chExt cx="1186971" cy="1186971"/>
            </a:xfrm>
          </p:grpSpPr>
          <p:sp>
            <p:nvSpPr>
              <p:cNvPr id="27" name="Oval 26">
                <a:extLst>
                  <a:ext uri="{FF2B5EF4-FFF2-40B4-BE49-F238E27FC236}">
                    <a16:creationId xmlns:a16="http://schemas.microsoft.com/office/drawing/2014/main" id="{B5EE260E-123B-AD46-85E5-1609657DEF74}"/>
                  </a:ext>
                </a:extLst>
              </p:cNvPr>
              <p:cNvSpPr/>
              <p:nvPr/>
            </p:nvSpPr>
            <p:spPr>
              <a:xfrm>
                <a:off x="1404156" y="864650"/>
                <a:ext cx="1186971" cy="1186971"/>
              </a:xfrm>
              <a:prstGeom prst="ellipse">
                <a:avLst/>
              </a:prstGeom>
              <a:solidFill>
                <a:srgbClr val="7030A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28" name="Oval 14">
                <a:extLst>
                  <a:ext uri="{FF2B5EF4-FFF2-40B4-BE49-F238E27FC236}">
                    <a16:creationId xmlns:a16="http://schemas.microsoft.com/office/drawing/2014/main" id="{90226715-9062-5540-95CC-8017D9536E45}"/>
                  </a:ext>
                </a:extLst>
              </p:cNvPr>
              <p:cNvSpPr txBox="1"/>
              <p:nvPr/>
            </p:nvSpPr>
            <p:spPr>
              <a:xfrm>
                <a:off x="1476164" y="1038478"/>
                <a:ext cx="941135" cy="8393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17780" rIns="17780" bIns="17780" numCol="1" spcCol="1270" anchor="ctr" anchorCtr="0">
                <a:noAutofit/>
              </a:bodyPr>
              <a:lstStyle/>
              <a:p>
                <a:pPr algn="ctr" defTabSz="622300">
                  <a:lnSpc>
                    <a:spcPct val="90000"/>
                  </a:lnSpc>
                  <a:spcBef>
                    <a:spcPct val="0"/>
                  </a:spcBef>
                  <a:spcAft>
                    <a:spcPct val="35000"/>
                  </a:spcAft>
                </a:pPr>
                <a:r>
                  <a:rPr lang="en-GB" sz="1200" dirty="0">
                    <a:latin typeface="Helvetica Neue Light" panose="02000403000000020004" pitchFamily="2" charset="0"/>
                    <a:ea typeface="Helvetica Neue Light" panose="02000403000000020004" pitchFamily="2" charset="0"/>
                  </a:rPr>
                  <a:t>Knowledge</a:t>
                </a:r>
              </a:p>
            </p:txBody>
          </p:sp>
        </p:grpSp>
        <p:cxnSp>
          <p:nvCxnSpPr>
            <p:cNvPr id="26" name="Straight Connector 25">
              <a:extLst>
                <a:ext uri="{FF2B5EF4-FFF2-40B4-BE49-F238E27FC236}">
                  <a16:creationId xmlns:a16="http://schemas.microsoft.com/office/drawing/2014/main" id="{005E143C-7989-2D4D-9FF7-BE5D5A4F51AF}"/>
                </a:ext>
              </a:extLst>
            </p:cNvPr>
            <p:cNvCxnSpPr>
              <a:cxnSpLocks/>
              <a:endCxn id="31" idx="0"/>
            </p:cNvCxnSpPr>
            <p:nvPr/>
          </p:nvCxnSpPr>
          <p:spPr>
            <a:xfrm>
              <a:off x="5663952" y="2852936"/>
              <a:ext cx="0" cy="2448272"/>
            </a:xfrm>
            <a:prstGeom prst="line">
              <a:avLst/>
            </a:prstGeom>
            <a:ln>
              <a:headEnd type="none" w="med" len="med"/>
              <a:tailEnd type="none" w="med" len="med"/>
            </a:ln>
          </p:spPr>
          <p:style>
            <a:lnRef idx="1">
              <a:schemeClr val="accent6"/>
            </a:lnRef>
            <a:fillRef idx="0">
              <a:schemeClr val="accent6"/>
            </a:fillRef>
            <a:effectRef idx="0">
              <a:schemeClr val="accent6"/>
            </a:effectRef>
            <a:fontRef idx="minor">
              <a:schemeClr val="tx1"/>
            </a:fontRef>
          </p:style>
        </p:cxnSp>
      </p:grpSp>
      <p:sp>
        <p:nvSpPr>
          <p:cNvPr id="39" name="Slide Number Placeholder 3">
            <a:extLst>
              <a:ext uri="{FF2B5EF4-FFF2-40B4-BE49-F238E27FC236}">
                <a16:creationId xmlns:a16="http://schemas.microsoft.com/office/drawing/2014/main" id="{5331AA6B-CF2E-9242-BCAA-6A2119FC1F42}"/>
              </a:ext>
            </a:extLst>
          </p:cNvPr>
          <p:cNvSpPr txBox="1">
            <a:spLocks/>
          </p:cNvSpPr>
          <p:nvPr/>
        </p:nvSpPr>
        <p:spPr>
          <a:xfrm>
            <a:off x="11531600" y="6395904"/>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pPr/>
              <a:t>2</a:t>
            </a:fld>
            <a:endParaRPr lang="en-US" altLang="x-none" dirty="0"/>
          </a:p>
        </p:txBody>
      </p:sp>
      <p:pic>
        <p:nvPicPr>
          <p:cNvPr id="40" name="Picture 39">
            <a:extLst>
              <a:ext uri="{FF2B5EF4-FFF2-40B4-BE49-F238E27FC236}">
                <a16:creationId xmlns:a16="http://schemas.microsoft.com/office/drawing/2014/main" id="{EC00073C-280F-0045-9EF1-816ED67A3D5B}"/>
              </a:ext>
            </a:extLst>
          </p:cNvPr>
          <p:cNvPicPr>
            <a:picLocks noChangeAspect="1"/>
          </p:cNvPicPr>
          <p:nvPr/>
        </p:nvPicPr>
        <p:blipFill>
          <a:blip r:embed="rId3"/>
          <a:stretch>
            <a:fillRect/>
          </a:stretch>
        </p:blipFill>
        <p:spPr>
          <a:xfrm>
            <a:off x="0" y="0"/>
            <a:ext cx="12192000" cy="970069"/>
          </a:xfrm>
          <a:prstGeom prst="rect">
            <a:avLst/>
          </a:prstGeom>
        </p:spPr>
      </p:pic>
      <p:sp>
        <p:nvSpPr>
          <p:cNvPr id="2" name="Content Placeholder 2">
            <a:extLst>
              <a:ext uri="{FF2B5EF4-FFF2-40B4-BE49-F238E27FC236}">
                <a16:creationId xmlns:a16="http://schemas.microsoft.com/office/drawing/2014/main" id="{1CCE8BC6-6B77-D330-7A15-C0AF10B422C5}"/>
              </a:ext>
            </a:extLst>
          </p:cNvPr>
          <p:cNvSpPr txBox="1">
            <a:spLocks/>
          </p:cNvSpPr>
          <p:nvPr/>
        </p:nvSpPr>
        <p:spPr>
          <a:xfrm>
            <a:off x="96112" y="1518484"/>
            <a:ext cx="6646518" cy="4949420"/>
          </a:xfrm>
          <a:prstGeom prst="rect">
            <a:avLst/>
          </a:prstGeom>
          <a:noFill/>
          <a:ln>
            <a:noFill/>
          </a:ln>
        </p:spPr>
        <p:txBody>
          <a:bodyPr>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Arial"/>
              <a:buNone/>
            </a:pPr>
            <a:endParaRPr lang="en-US" sz="2400" b="1" dirty="0">
              <a:latin typeface="Helvetica" pitchFamily="2" charset="0"/>
              <a:ea typeface="Helvetica Neue Condensed" panose="02000503000000020004" pitchFamily="2" charset="0"/>
              <a:cs typeface="Helvetica Neue Condensed" panose="02000503000000020004" pitchFamily="2" charset="0"/>
            </a:endParaRPr>
          </a:p>
          <a:p>
            <a:pPr marL="457200" indent="-457200">
              <a:buFont typeface="Arial"/>
              <a:buAutoNum type="arabicPeriod"/>
            </a:pPr>
            <a:r>
              <a:rPr lang="en-US" sz="1600" b="1" dirty="0">
                <a:latin typeface="Helvetica Neue" panose="02000503000000020004" pitchFamily="2" charset="0"/>
                <a:ea typeface="Helvetica Neue" panose="02000503000000020004" pitchFamily="2" charset="0"/>
                <a:cs typeface="Helvetica Neue" panose="02000503000000020004" pitchFamily="2" charset="0"/>
              </a:rPr>
              <a:t>Types of spatial data formats used to describe reality</a:t>
            </a:r>
          </a:p>
          <a:p>
            <a:pPr lvl="1">
              <a:buFont typeface="Wingdings" pitchFamily="2" charset="2"/>
              <a:buChar char="§"/>
            </a:pPr>
            <a:r>
              <a:rPr lang="en-US" sz="1600" dirty="0">
                <a:latin typeface="Helvetica Neue" panose="02000503000000020004" pitchFamily="2" charset="0"/>
                <a:ea typeface="Helvetica Neue" panose="02000503000000020004" pitchFamily="2" charset="0"/>
                <a:cs typeface="Helvetica Neue" panose="02000503000000020004" pitchFamily="2" charset="0"/>
              </a:rPr>
              <a:t>Vector</a:t>
            </a:r>
          </a:p>
          <a:p>
            <a:pPr lvl="1">
              <a:buFont typeface="Wingdings" pitchFamily="2" charset="2"/>
              <a:buChar char="§"/>
            </a:pPr>
            <a:r>
              <a:rPr lang="en-US" sz="1600" dirty="0">
                <a:latin typeface="Helvetica Neue" panose="02000503000000020004" pitchFamily="2" charset="0"/>
                <a:ea typeface="Helvetica Neue" panose="02000503000000020004" pitchFamily="2" charset="0"/>
                <a:cs typeface="Helvetica Neue" panose="02000503000000020004" pitchFamily="2" charset="0"/>
              </a:rPr>
              <a:t>Raster</a:t>
            </a:r>
          </a:p>
          <a:p>
            <a:pPr marL="457200" indent="-457200">
              <a:buFont typeface="Arial"/>
              <a:buAutoNum type="arabicPeriod"/>
            </a:pPr>
            <a:r>
              <a:rPr lang="en-US" sz="1600" b="1" dirty="0">
                <a:latin typeface="Helvetica Neue" panose="02000503000000020004" pitchFamily="2" charset="0"/>
                <a:ea typeface="Helvetica Neue" panose="02000503000000020004" pitchFamily="2" charset="0"/>
                <a:cs typeface="Helvetica Neue" panose="02000503000000020004" pitchFamily="2" charset="0"/>
              </a:rPr>
              <a:t>Spatial Operations (or Geoprocessing)</a:t>
            </a:r>
          </a:p>
          <a:p>
            <a:pPr marL="457200" indent="-457200">
              <a:buFont typeface="+mj-lt"/>
              <a:buAutoNum type="arabicPeriod"/>
            </a:pPr>
            <a:r>
              <a:rPr lang="en-US" sz="1600" b="1" dirty="0">
                <a:latin typeface="Helvetica Neue" panose="02000503000000020004" pitchFamily="2" charset="0"/>
                <a:ea typeface="Helvetica Neue" panose="02000503000000020004" pitchFamily="2" charset="0"/>
                <a:cs typeface="Helvetica Neue" panose="02000503000000020004" pitchFamily="2" charset="0"/>
              </a:rPr>
              <a:t>Thematic Mapping</a:t>
            </a:r>
          </a:p>
          <a:p>
            <a:pPr lvl="1">
              <a:buFont typeface="Wingdings" pitchFamily="2" charset="2"/>
              <a:buChar char="§"/>
            </a:pPr>
            <a:r>
              <a:rPr lang="en-US" sz="1600" dirty="0">
                <a:latin typeface="Helvetica Neue" panose="02000503000000020004" pitchFamily="2" charset="0"/>
                <a:ea typeface="Helvetica Neue" panose="02000503000000020004" pitchFamily="2" charset="0"/>
                <a:cs typeface="Helvetica Neue" panose="02000503000000020004" pitchFamily="2" charset="0"/>
              </a:rPr>
              <a:t>Choropleths</a:t>
            </a:r>
          </a:p>
          <a:p>
            <a:pPr lvl="1">
              <a:buFont typeface="Wingdings" pitchFamily="2" charset="2"/>
              <a:buChar char="§"/>
            </a:pPr>
            <a:r>
              <a:rPr lang="en-US" sz="1600" dirty="0">
                <a:latin typeface="Helvetica Neue" panose="02000503000000020004" pitchFamily="2" charset="0"/>
                <a:ea typeface="Helvetica Neue" panose="02000503000000020004" pitchFamily="2" charset="0"/>
                <a:cs typeface="Helvetica Neue" panose="02000503000000020004" pitchFamily="2" charset="0"/>
              </a:rPr>
              <a:t>Proportional symbol map</a:t>
            </a:r>
          </a:p>
          <a:p>
            <a:pPr lvl="1">
              <a:buFont typeface="Wingdings" pitchFamily="2" charset="2"/>
              <a:buChar char="§"/>
            </a:pPr>
            <a:r>
              <a:rPr lang="en-US" sz="1600" dirty="0">
                <a:latin typeface="Helvetica Neue" panose="02000503000000020004" pitchFamily="2" charset="0"/>
                <a:ea typeface="Helvetica Neue" panose="02000503000000020004" pitchFamily="2" charset="0"/>
                <a:cs typeface="Helvetica Neue" panose="02000503000000020004" pitchFamily="2" charset="0"/>
              </a:rPr>
              <a:t>Raster map</a:t>
            </a:r>
          </a:p>
          <a:p>
            <a:pPr lvl="1">
              <a:buFont typeface="Wingdings" pitchFamily="2" charset="2"/>
              <a:buChar char="§"/>
            </a:pPr>
            <a:r>
              <a:rPr lang="en-US" sz="1600" dirty="0">
                <a:latin typeface="Helvetica Neue" panose="02000503000000020004" pitchFamily="2" charset="0"/>
                <a:ea typeface="Helvetica Neue" panose="02000503000000020004" pitchFamily="2" charset="0"/>
                <a:cs typeface="Helvetica Neue" panose="02000503000000020004" pitchFamily="2" charset="0"/>
              </a:rPr>
              <a:t>Isopleth / Contour maps</a:t>
            </a:r>
          </a:p>
          <a:p>
            <a:pPr marL="0" indent="0">
              <a:buFont typeface="Arial"/>
              <a:buNone/>
            </a:pPr>
            <a:r>
              <a:rPr lang="en-US" sz="1600" b="1" dirty="0">
                <a:latin typeface="Helvetica Neue" panose="02000503000000020004" pitchFamily="2" charset="0"/>
                <a:ea typeface="Helvetica Neue" panose="02000503000000020004" pitchFamily="2" charset="0"/>
                <a:cs typeface="Helvetica Neue" panose="02000503000000020004" pitchFamily="2" charset="0"/>
              </a:rPr>
              <a:t>4. Issues</a:t>
            </a:r>
          </a:p>
          <a:p>
            <a:pPr lvl="1">
              <a:buFont typeface="Wingdings" pitchFamily="2" charset="2"/>
              <a:buChar char="§"/>
            </a:pPr>
            <a:r>
              <a:rPr lang="en-US" sz="1600" dirty="0">
                <a:latin typeface="Helvetica Neue" panose="02000503000000020004" pitchFamily="2" charset="0"/>
                <a:ea typeface="Helvetica Neue" panose="02000503000000020004" pitchFamily="2" charset="0"/>
                <a:cs typeface="Helvetica Neue" panose="02000503000000020004" pitchFamily="2" charset="0"/>
              </a:rPr>
              <a:t>Ecological Fallacy bias</a:t>
            </a:r>
          </a:p>
          <a:p>
            <a:pPr lvl="1">
              <a:buFont typeface="Wingdings" pitchFamily="2" charset="2"/>
              <a:buChar char="§"/>
            </a:pPr>
            <a:r>
              <a:rPr lang="en-US" sz="1600" dirty="0">
                <a:latin typeface="Helvetica Neue" panose="02000503000000020004" pitchFamily="2" charset="0"/>
                <a:ea typeface="Helvetica Neue" panose="02000503000000020004" pitchFamily="2" charset="0"/>
                <a:cs typeface="Helvetica Neue" panose="02000503000000020004" pitchFamily="2" charset="0"/>
              </a:rPr>
              <a:t>Absolute versus Relative</a:t>
            </a:r>
          </a:p>
          <a:p>
            <a:pPr lvl="1">
              <a:buFont typeface="Wingdings" pitchFamily="2" charset="2"/>
              <a:buChar char="§"/>
            </a:pPr>
            <a:r>
              <a:rPr lang="en-US" sz="1600" dirty="0">
                <a:latin typeface="Helvetica Neue" panose="02000503000000020004" pitchFamily="2" charset="0"/>
                <a:ea typeface="Helvetica Neue" panose="02000503000000020004" pitchFamily="2" charset="0"/>
                <a:cs typeface="Helvetica Neue" panose="02000503000000020004" pitchFamily="2" charset="0"/>
              </a:rPr>
              <a:t>Resolution matters…</a:t>
            </a:r>
          </a:p>
        </p:txBody>
      </p:sp>
    </p:spTree>
    <p:extLst>
      <p:ext uri="{BB962C8B-B14F-4D97-AF65-F5344CB8AC3E}">
        <p14:creationId xmlns:p14="http://schemas.microsoft.com/office/powerpoint/2010/main" val="4587575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06" name="Table 14">
            <a:extLst>
              <a:ext uri="{FF2B5EF4-FFF2-40B4-BE49-F238E27FC236}">
                <a16:creationId xmlns:a16="http://schemas.microsoft.com/office/drawing/2014/main" id="{C634BF90-3EB0-0B43-85A7-5A3BE8117220}"/>
              </a:ext>
            </a:extLst>
          </p:cNvPr>
          <p:cNvGraphicFramePr>
            <a:graphicFrameLocks noGrp="1"/>
          </p:cNvGraphicFramePr>
          <p:nvPr/>
        </p:nvGraphicFramePr>
        <p:xfrm>
          <a:off x="1499682" y="155643"/>
          <a:ext cx="6050603" cy="3636827"/>
        </p:xfrm>
        <a:graphic>
          <a:graphicData uri="http://schemas.openxmlformats.org/drawingml/2006/table">
            <a:tbl>
              <a:tblPr firstRow="1" bandRow="1">
                <a:tableStyleId>{2D5ABB26-0587-4C30-8999-92F81FD0307C}</a:tableStyleId>
              </a:tblPr>
              <a:tblGrid>
                <a:gridCol w="306752">
                  <a:extLst>
                    <a:ext uri="{9D8B030D-6E8A-4147-A177-3AD203B41FA5}">
                      <a16:colId xmlns:a16="http://schemas.microsoft.com/office/drawing/2014/main" val="3506467424"/>
                    </a:ext>
                  </a:extLst>
                </a:gridCol>
                <a:gridCol w="302308">
                  <a:extLst>
                    <a:ext uri="{9D8B030D-6E8A-4147-A177-3AD203B41FA5}">
                      <a16:colId xmlns:a16="http://schemas.microsoft.com/office/drawing/2014/main" val="115095270"/>
                    </a:ext>
                  </a:extLst>
                </a:gridCol>
                <a:gridCol w="302308">
                  <a:extLst>
                    <a:ext uri="{9D8B030D-6E8A-4147-A177-3AD203B41FA5}">
                      <a16:colId xmlns:a16="http://schemas.microsoft.com/office/drawing/2014/main" val="925121201"/>
                    </a:ext>
                  </a:extLst>
                </a:gridCol>
                <a:gridCol w="301571">
                  <a:extLst>
                    <a:ext uri="{9D8B030D-6E8A-4147-A177-3AD203B41FA5}">
                      <a16:colId xmlns:a16="http://schemas.microsoft.com/office/drawing/2014/main" val="1306906073"/>
                    </a:ext>
                  </a:extLst>
                </a:gridCol>
                <a:gridCol w="303044">
                  <a:extLst>
                    <a:ext uri="{9D8B030D-6E8A-4147-A177-3AD203B41FA5}">
                      <a16:colId xmlns:a16="http://schemas.microsoft.com/office/drawing/2014/main" val="2721408507"/>
                    </a:ext>
                  </a:extLst>
                </a:gridCol>
                <a:gridCol w="302308">
                  <a:extLst>
                    <a:ext uri="{9D8B030D-6E8A-4147-A177-3AD203B41FA5}">
                      <a16:colId xmlns:a16="http://schemas.microsoft.com/office/drawing/2014/main" val="3015362766"/>
                    </a:ext>
                  </a:extLst>
                </a:gridCol>
                <a:gridCol w="302308">
                  <a:extLst>
                    <a:ext uri="{9D8B030D-6E8A-4147-A177-3AD203B41FA5}">
                      <a16:colId xmlns:a16="http://schemas.microsoft.com/office/drawing/2014/main" val="4122544909"/>
                    </a:ext>
                  </a:extLst>
                </a:gridCol>
                <a:gridCol w="302308">
                  <a:extLst>
                    <a:ext uri="{9D8B030D-6E8A-4147-A177-3AD203B41FA5}">
                      <a16:colId xmlns:a16="http://schemas.microsoft.com/office/drawing/2014/main" val="4056430848"/>
                    </a:ext>
                  </a:extLst>
                </a:gridCol>
                <a:gridCol w="302308">
                  <a:extLst>
                    <a:ext uri="{9D8B030D-6E8A-4147-A177-3AD203B41FA5}">
                      <a16:colId xmlns:a16="http://schemas.microsoft.com/office/drawing/2014/main" val="948266249"/>
                    </a:ext>
                  </a:extLst>
                </a:gridCol>
                <a:gridCol w="302308">
                  <a:extLst>
                    <a:ext uri="{9D8B030D-6E8A-4147-A177-3AD203B41FA5}">
                      <a16:colId xmlns:a16="http://schemas.microsoft.com/office/drawing/2014/main" val="4231698658"/>
                    </a:ext>
                  </a:extLst>
                </a:gridCol>
                <a:gridCol w="302308">
                  <a:extLst>
                    <a:ext uri="{9D8B030D-6E8A-4147-A177-3AD203B41FA5}">
                      <a16:colId xmlns:a16="http://schemas.microsoft.com/office/drawing/2014/main" val="4150621505"/>
                    </a:ext>
                  </a:extLst>
                </a:gridCol>
                <a:gridCol w="302308">
                  <a:extLst>
                    <a:ext uri="{9D8B030D-6E8A-4147-A177-3AD203B41FA5}">
                      <a16:colId xmlns:a16="http://schemas.microsoft.com/office/drawing/2014/main" val="2729182900"/>
                    </a:ext>
                  </a:extLst>
                </a:gridCol>
                <a:gridCol w="302308">
                  <a:extLst>
                    <a:ext uri="{9D8B030D-6E8A-4147-A177-3AD203B41FA5}">
                      <a16:colId xmlns:a16="http://schemas.microsoft.com/office/drawing/2014/main" val="3995825736"/>
                    </a:ext>
                  </a:extLst>
                </a:gridCol>
                <a:gridCol w="302308">
                  <a:extLst>
                    <a:ext uri="{9D8B030D-6E8A-4147-A177-3AD203B41FA5}">
                      <a16:colId xmlns:a16="http://schemas.microsoft.com/office/drawing/2014/main" val="2204682491"/>
                    </a:ext>
                  </a:extLst>
                </a:gridCol>
                <a:gridCol w="302308">
                  <a:extLst>
                    <a:ext uri="{9D8B030D-6E8A-4147-A177-3AD203B41FA5}">
                      <a16:colId xmlns:a16="http://schemas.microsoft.com/office/drawing/2014/main" val="2678850621"/>
                    </a:ext>
                  </a:extLst>
                </a:gridCol>
                <a:gridCol w="302308">
                  <a:extLst>
                    <a:ext uri="{9D8B030D-6E8A-4147-A177-3AD203B41FA5}">
                      <a16:colId xmlns:a16="http://schemas.microsoft.com/office/drawing/2014/main" val="921744208"/>
                    </a:ext>
                  </a:extLst>
                </a:gridCol>
                <a:gridCol w="302308">
                  <a:extLst>
                    <a:ext uri="{9D8B030D-6E8A-4147-A177-3AD203B41FA5}">
                      <a16:colId xmlns:a16="http://schemas.microsoft.com/office/drawing/2014/main" val="3631833484"/>
                    </a:ext>
                  </a:extLst>
                </a:gridCol>
                <a:gridCol w="302308">
                  <a:extLst>
                    <a:ext uri="{9D8B030D-6E8A-4147-A177-3AD203B41FA5}">
                      <a16:colId xmlns:a16="http://schemas.microsoft.com/office/drawing/2014/main" val="2063479344"/>
                    </a:ext>
                  </a:extLst>
                </a:gridCol>
                <a:gridCol w="302308">
                  <a:extLst>
                    <a:ext uri="{9D8B030D-6E8A-4147-A177-3AD203B41FA5}">
                      <a16:colId xmlns:a16="http://schemas.microsoft.com/office/drawing/2014/main" val="91355471"/>
                    </a:ext>
                  </a:extLst>
                </a:gridCol>
                <a:gridCol w="302308">
                  <a:extLst>
                    <a:ext uri="{9D8B030D-6E8A-4147-A177-3AD203B41FA5}">
                      <a16:colId xmlns:a16="http://schemas.microsoft.com/office/drawing/2014/main" val="917603291"/>
                    </a:ext>
                  </a:extLst>
                </a:gridCol>
              </a:tblGrid>
              <a:tr h="213931">
                <a:tc>
                  <a:txBody>
                    <a:bodyPr/>
                    <a:lstStyle/>
                    <a:p>
                      <a:pPr algn="ctr"/>
                      <a:r>
                        <a:rPr lang="en-US" sz="800" b="1" i="0" dirty="0">
                          <a:latin typeface="Helvetica" pitchFamily="2" charset="0"/>
                        </a:rPr>
                        <a:t>6</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7</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2852727464"/>
                  </a:ext>
                </a:extLst>
              </a:tr>
              <a:tr h="213931">
                <a:tc>
                  <a:txBody>
                    <a:bodyPr/>
                    <a:lstStyle/>
                    <a:p>
                      <a:pPr algn="ctr"/>
                      <a:r>
                        <a:rPr lang="en-US" sz="800" b="1" i="0" dirty="0">
                          <a:latin typeface="Helvetica" pitchFamily="2" charset="0"/>
                        </a:rPr>
                        <a:t>6</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7</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6</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1761445558"/>
                  </a:ext>
                </a:extLst>
              </a:tr>
              <a:tr h="213931">
                <a:tc>
                  <a:txBody>
                    <a:bodyPr/>
                    <a:lstStyle/>
                    <a:p>
                      <a:pPr algn="ctr"/>
                      <a:r>
                        <a:rPr lang="en-US" sz="800" b="1" i="0" dirty="0">
                          <a:latin typeface="Helvetica" pitchFamily="2" charset="0"/>
                        </a:rPr>
                        <a:t>6</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7</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7</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4068545093"/>
                  </a:ext>
                </a:extLst>
              </a:tr>
              <a:tr h="213931">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6</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9</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7</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581724206"/>
                  </a:ext>
                </a:extLst>
              </a:tr>
              <a:tr h="213931">
                <a:tc>
                  <a:txBody>
                    <a:bodyPr/>
                    <a:lstStyle/>
                    <a:p>
                      <a:pPr algn="ctr"/>
                      <a:r>
                        <a:rPr lang="en-US" sz="800" b="1" i="0" dirty="0">
                          <a:latin typeface="Helvetica" pitchFamily="2" charset="0"/>
                        </a:rPr>
                        <a:t>1</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9</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9</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7</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1652794325"/>
                  </a:ext>
                </a:extLst>
              </a:tr>
              <a:tr h="213931">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9</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9</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9</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9</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2074408737"/>
                  </a:ext>
                </a:extLst>
              </a:tr>
              <a:tr h="213931">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9</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9</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9</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7</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1</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684129243"/>
                  </a:ext>
                </a:extLst>
              </a:tr>
              <a:tr h="213931">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9</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9</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7</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2405990491"/>
                  </a:ext>
                </a:extLst>
              </a:tr>
              <a:tr h="213931">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2</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9</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9</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1</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3679186538"/>
                  </a:ext>
                </a:extLst>
              </a:tr>
              <a:tr h="213931">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2</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2</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9</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9</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1</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4217904720"/>
                  </a:ext>
                </a:extLst>
              </a:tr>
              <a:tr h="213931">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2</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2</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6</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9</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1</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2651566102"/>
                  </a:ext>
                </a:extLst>
              </a:tr>
              <a:tr h="213931">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2</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6</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4294378489"/>
                  </a:ext>
                </a:extLst>
              </a:tr>
              <a:tr h="213931">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2</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2</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2546128951"/>
                  </a:ext>
                </a:extLst>
              </a:tr>
              <a:tr h="213931">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2</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1</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2</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2357089020"/>
                  </a:ext>
                </a:extLst>
              </a:tr>
              <a:tr h="213931">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1</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1</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1</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1</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4000854892"/>
                  </a:ext>
                </a:extLst>
              </a:tr>
              <a:tr h="213931">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1</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1</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2</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2</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2</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2</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232147125"/>
                  </a:ext>
                </a:extLst>
              </a:tr>
              <a:tr h="213931">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1</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1</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1</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1</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2</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2</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4279720190"/>
                  </a:ext>
                </a:extLst>
              </a:tr>
            </a:tbl>
          </a:graphicData>
        </a:graphic>
      </p:graphicFrame>
      <p:graphicFrame>
        <p:nvGraphicFramePr>
          <p:cNvPr id="207" name="Table 206">
            <a:extLst>
              <a:ext uri="{FF2B5EF4-FFF2-40B4-BE49-F238E27FC236}">
                <a16:creationId xmlns:a16="http://schemas.microsoft.com/office/drawing/2014/main" id="{6CE5B25E-8C20-814E-89B6-E555A927FA7C}"/>
              </a:ext>
            </a:extLst>
          </p:cNvPr>
          <p:cNvGraphicFramePr>
            <a:graphicFrameLocks noGrp="1"/>
          </p:cNvGraphicFramePr>
          <p:nvPr/>
        </p:nvGraphicFramePr>
        <p:xfrm>
          <a:off x="7815510" y="155643"/>
          <a:ext cx="2054870" cy="1726938"/>
        </p:xfrm>
        <a:graphic>
          <a:graphicData uri="http://schemas.openxmlformats.org/drawingml/2006/table">
            <a:tbl>
              <a:tblPr firstRow="1" bandRow="1">
                <a:tableStyleId>{2D5ABB26-0587-4C30-8999-92F81FD0307C}</a:tableStyleId>
              </a:tblPr>
              <a:tblGrid>
                <a:gridCol w="1027435">
                  <a:extLst>
                    <a:ext uri="{9D8B030D-6E8A-4147-A177-3AD203B41FA5}">
                      <a16:colId xmlns:a16="http://schemas.microsoft.com/office/drawing/2014/main" val="1976281894"/>
                    </a:ext>
                  </a:extLst>
                </a:gridCol>
                <a:gridCol w="1027435">
                  <a:extLst>
                    <a:ext uri="{9D8B030D-6E8A-4147-A177-3AD203B41FA5}">
                      <a16:colId xmlns:a16="http://schemas.microsoft.com/office/drawing/2014/main" val="3498043703"/>
                    </a:ext>
                  </a:extLst>
                </a:gridCol>
              </a:tblGrid>
              <a:tr h="287823">
                <a:tc gridSpan="2">
                  <a:txBody>
                    <a:bodyPr/>
                    <a:lstStyle/>
                    <a:p>
                      <a:pPr algn="ctr"/>
                      <a:r>
                        <a:rPr lang="en-US" sz="1200" b="1" i="0" dirty="0">
                          <a:latin typeface="Helvetica" pitchFamily="2" charset="0"/>
                        </a:rPr>
                        <a:t>Soil moisture index</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hMerge="1">
                  <a:txBody>
                    <a:bodyPr/>
                    <a:lstStyle/>
                    <a:p>
                      <a:pPr algn="ctr"/>
                      <a:endParaRPr lang="en-US" sz="1200" b="1" i="0" dirty="0">
                        <a:latin typeface="Helvetica" pitchFamily="2" charset="0"/>
                      </a:endParaRP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61847683"/>
                  </a:ext>
                </a:extLst>
              </a:tr>
              <a:tr h="287823">
                <a:tc>
                  <a:txBody>
                    <a:bodyPr/>
                    <a:lstStyle/>
                    <a:p>
                      <a:pPr algn="ctr"/>
                      <a:endParaRPr lang="en-US" sz="1200" b="1" i="0" dirty="0">
                        <a:latin typeface="Helvetica" pitchFamily="2" charset="0"/>
                      </a:endParaRP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12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89878298"/>
                  </a:ext>
                </a:extLst>
              </a:tr>
              <a:tr h="287823">
                <a:tc>
                  <a:txBody>
                    <a:bodyPr/>
                    <a:lstStyle/>
                    <a:p>
                      <a:pPr algn="ctr"/>
                      <a:endParaRPr lang="en-US" sz="1200" b="1" i="0" dirty="0">
                        <a:latin typeface="Helvetica" pitchFamily="2" charset="0"/>
                      </a:endParaRP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1200" b="1" i="0" dirty="0">
                          <a:latin typeface="Helvetica" pitchFamily="2" charset="0"/>
                        </a:rPr>
                        <a:t>7 to 9</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04330728"/>
                  </a:ext>
                </a:extLst>
              </a:tr>
              <a:tr h="287823">
                <a:tc>
                  <a:txBody>
                    <a:bodyPr/>
                    <a:lstStyle/>
                    <a:p>
                      <a:pPr algn="ctr"/>
                      <a:endParaRPr lang="en-US" sz="1200" b="1" i="0" dirty="0">
                        <a:latin typeface="Helvetica" pitchFamily="2" charset="0"/>
                      </a:endParaRP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1200" b="1" i="0" dirty="0">
                          <a:latin typeface="Helvetica" pitchFamily="2" charset="0"/>
                        </a:rPr>
                        <a:t>4 to 6</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55984286"/>
                  </a:ext>
                </a:extLst>
              </a:tr>
              <a:tr h="287823">
                <a:tc>
                  <a:txBody>
                    <a:bodyPr/>
                    <a:lstStyle/>
                    <a:p>
                      <a:pPr algn="ctr"/>
                      <a:endParaRPr lang="en-US" sz="1200" b="1" i="0" dirty="0">
                        <a:latin typeface="Helvetica" pitchFamily="2" charset="0"/>
                      </a:endParaRP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sz="1200" b="1" i="0" dirty="0">
                          <a:latin typeface="Helvetica" pitchFamily="2" charset="0"/>
                        </a:rPr>
                        <a:t>1 to 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09364162"/>
                  </a:ext>
                </a:extLst>
              </a:tr>
              <a:tr h="287823">
                <a:tc>
                  <a:txBody>
                    <a:bodyPr/>
                    <a:lstStyle/>
                    <a:p>
                      <a:pPr algn="ctr"/>
                      <a:endParaRPr lang="en-US" sz="1200" b="1" i="0" dirty="0">
                        <a:latin typeface="Helvetica" pitchFamily="2" charset="0"/>
                      </a:endParaRP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12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22489287"/>
                  </a:ext>
                </a:extLst>
              </a:tr>
            </a:tbl>
          </a:graphicData>
        </a:graphic>
      </p:graphicFrame>
      <p:sp>
        <p:nvSpPr>
          <p:cNvPr id="209" name="TextBox 208">
            <a:extLst>
              <a:ext uri="{FF2B5EF4-FFF2-40B4-BE49-F238E27FC236}">
                <a16:creationId xmlns:a16="http://schemas.microsoft.com/office/drawing/2014/main" id="{70F64D5C-9D3A-3240-BBEF-AAEC52527890}"/>
              </a:ext>
            </a:extLst>
          </p:cNvPr>
          <p:cNvSpPr txBox="1"/>
          <p:nvPr/>
        </p:nvSpPr>
        <p:spPr>
          <a:xfrm>
            <a:off x="189753" y="4112581"/>
            <a:ext cx="6746624" cy="2308324"/>
          </a:xfrm>
          <a:prstGeom prst="rect">
            <a:avLst/>
          </a:prstGeom>
          <a:noFill/>
        </p:spPr>
        <p:txBody>
          <a:bodyPr wrap="square" rtlCol="0">
            <a:spAutoFit/>
          </a:bodyPr>
          <a:lstStyle/>
          <a:p>
            <a:r>
              <a:rPr lang="en-US" sz="1600" b="1" dirty="0">
                <a:latin typeface="Helvetica" pitchFamily="2" charset="0"/>
              </a:rPr>
              <a:t>Characteristics of Raster Data and its pixels (or grid cells):</a:t>
            </a:r>
          </a:p>
          <a:p>
            <a:pPr marL="285750" indent="-285750">
              <a:buFont typeface="Wingdings" pitchFamily="2" charset="2"/>
              <a:buChar char="§"/>
            </a:pPr>
            <a:r>
              <a:rPr lang="en-US" sz="1600" dirty="0">
                <a:latin typeface="Helvetica" pitchFamily="2" charset="0"/>
              </a:rPr>
              <a:t>It can take any shape (circle, square, rectangle, hexagon etc.). The usual shape you will encounter is a </a:t>
            </a:r>
            <a:r>
              <a:rPr lang="en-US" sz="1600" b="1" dirty="0">
                <a:latin typeface="Helvetica" pitchFamily="2" charset="0"/>
              </a:rPr>
              <a:t>square</a:t>
            </a:r>
          </a:p>
          <a:p>
            <a:pPr marL="285750" indent="-285750">
              <a:buFont typeface="Wingdings" pitchFamily="2" charset="2"/>
              <a:buChar char="§"/>
            </a:pPr>
            <a:r>
              <a:rPr lang="en-US" sz="1600" dirty="0">
                <a:latin typeface="Helvetica" pitchFamily="2" charset="0"/>
              </a:rPr>
              <a:t>Resolution (width and height: units - m, km, miles etc.)</a:t>
            </a:r>
          </a:p>
          <a:p>
            <a:pPr marL="285750" indent="-285750">
              <a:buFont typeface="Wingdings" pitchFamily="2" charset="2"/>
              <a:buChar char="§"/>
            </a:pPr>
            <a:r>
              <a:rPr lang="en-US" sz="1600" dirty="0">
                <a:latin typeface="Helvetica" pitchFamily="2" charset="0"/>
              </a:rPr>
              <a:t>Data types:</a:t>
            </a:r>
          </a:p>
          <a:p>
            <a:pPr marL="742950" lvl="1" indent="-285750">
              <a:buFont typeface="Courier New" panose="02070309020205020404" pitchFamily="49" charset="0"/>
              <a:buChar char="o"/>
            </a:pPr>
            <a:r>
              <a:rPr lang="en-US" sz="1600" dirty="0">
                <a:latin typeface="Helvetica" pitchFamily="2" charset="0"/>
              </a:rPr>
              <a:t>Integer: for discrete values (e.g., above raster for moisture)</a:t>
            </a:r>
          </a:p>
          <a:p>
            <a:pPr marL="742950" lvl="1" indent="-285750">
              <a:buFont typeface="Courier New" panose="02070309020205020404" pitchFamily="49" charset="0"/>
              <a:buChar char="o"/>
            </a:pPr>
            <a:r>
              <a:rPr lang="en-US" sz="1600" dirty="0">
                <a:latin typeface="Helvetica" pitchFamily="2" charset="0"/>
              </a:rPr>
              <a:t>Boolean (or Binary) 1 = “Yes” and 0 = “No” (Presence/absence)</a:t>
            </a:r>
          </a:p>
          <a:p>
            <a:pPr marL="742950" lvl="1" indent="-285750">
              <a:buFont typeface="Courier New" panose="02070309020205020404" pitchFamily="49" charset="0"/>
              <a:buChar char="o"/>
            </a:pPr>
            <a:r>
              <a:rPr lang="en-US" sz="1600" dirty="0">
                <a:latin typeface="Helvetica" pitchFamily="2" charset="0"/>
              </a:rPr>
              <a:t>Float (or continuous data) </a:t>
            </a:r>
          </a:p>
          <a:p>
            <a:pPr marL="742950" lvl="1" indent="-285750">
              <a:buFont typeface="Courier New" panose="02070309020205020404" pitchFamily="49" charset="0"/>
              <a:buChar char="o"/>
            </a:pPr>
            <a:r>
              <a:rPr lang="en-US" sz="1600" dirty="0">
                <a:solidFill>
                  <a:srgbClr val="FF0000"/>
                </a:solidFill>
                <a:latin typeface="Helvetica" pitchFamily="2" charset="0"/>
              </a:rPr>
              <a:t>No data, missing value in pixel: NA, </a:t>
            </a:r>
            <a:r>
              <a:rPr lang="en-US" sz="1600" dirty="0" err="1">
                <a:solidFill>
                  <a:srgbClr val="FF0000"/>
                </a:solidFill>
                <a:latin typeface="Helvetica" pitchFamily="2" charset="0"/>
              </a:rPr>
              <a:t>NaN</a:t>
            </a:r>
            <a:endParaRPr lang="en-US" sz="1600" dirty="0">
              <a:solidFill>
                <a:srgbClr val="FF0000"/>
              </a:solidFill>
              <a:latin typeface="Helvetica" pitchFamily="2" charset="0"/>
            </a:endParaRPr>
          </a:p>
        </p:txBody>
      </p:sp>
      <p:graphicFrame>
        <p:nvGraphicFramePr>
          <p:cNvPr id="2" name="Table 2">
            <a:extLst>
              <a:ext uri="{FF2B5EF4-FFF2-40B4-BE49-F238E27FC236}">
                <a16:creationId xmlns:a16="http://schemas.microsoft.com/office/drawing/2014/main" id="{90336F14-B121-6D42-AC79-620783B01705}"/>
              </a:ext>
            </a:extLst>
          </p:cNvPr>
          <p:cNvGraphicFramePr>
            <a:graphicFrameLocks noGrp="1"/>
          </p:cNvGraphicFramePr>
          <p:nvPr/>
        </p:nvGraphicFramePr>
        <p:xfrm>
          <a:off x="8842945" y="4123425"/>
          <a:ext cx="1567544" cy="1332411"/>
        </p:xfrm>
        <a:graphic>
          <a:graphicData uri="http://schemas.openxmlformats.org/drawingml/2006/table">
            <a:tbl>
              <a:tblPr firstRow="1" bandRow="1">
                <a:tableStyleId>{5C22544A-7EE6-4342-B048-85BDC9FD1C3A}</a:tableStyleId>
              </a:tblPr>
              <a:tblGrid>
                <a:gridCol w="1567544">
                  <a:extLst>
                    <a:ext uri="{9D8B030D-6E8A-4147-A177-3AD203B41FA5}">
                      <a16:colId xmlns:a16="http://schemas.microsoft.com/office/drawing/2014/main" val="4117793949"/>
                    </a:ext>
                  </a:extLst>
                </a:gridCol>
              </a:tblGrid>
              <a:tr h="1332411">
                <a:tc>
                  <a:txBody>
                    <a:bodyPr/>
                    <a:lstStyle/>
                    <a:p>
                      <a:endParaRPr lang="en-US" dirty="0"/>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7734915"/>
                  </a:ext>
                </a:extLst>
              </a:tr>
            </a:tbl>
          </a:graphicData>
        </a:graphic>
      </p:graphicFrame>
      <p:cxnSp>
        <p:nvCxnSpPr>
          <p:cNvPr id="4" name="Straight Connector 3">
            <a:extLst>
              <a:ext uri="{FF2B5EF4-FFF2-40B4-BE49-F238E27FC236}">
                <a16:creationId xmlns:a16="http://schemas.microsoft.com/office/drawing/2014/main" id="{91FAEC5F-5213-5B4F-B076-F590C97DF5FB}"/>
              </a:ext>
            </a:extLst>
          </p:cNvPr>
          <p:cNvCxnSpPr>
            <a:cxnSpLocks/>
          </p:cNvCxnSpPr>
          <p:nvPr/>
        </p:nvCxnSpPr>
        <p:spPr>
          <a:xfrm>
            <a:off x="7550285" y="3579223"/>
            <a:ext cx="2860204" cy="544202"/>
          </a:xfrm>
          <a:prstGeom prst="line">
            <a:avLst/>
          </a:prstGeom>
        </p:spPr>
        <p:style>
          <a:lnRef idx="1">
            <a:schemeClr val="dk1"/>
          </a:lnRef>
          <a:fillRef idx="0">
            <a:schemeClr val="dk1"/>
          </a:fillRef>
          <a:effectRef idx="0">
            <a:schemeClr val="dk1"/>
          </a:effectRef>
          <a:fontRef idx="minor">
            <a:schemeClr val="tx1"/>
          </a:fontRef>
        </p:style>
      </p:cxnSp>
      <p:cxnSp>
        <p:nvCxnSpPr>
          <p:cNvPr id="7" name="Straight Connector 6">
            <a:extLst>
              <a:ext uri="{FF2B5EF4-FFF2-40B4-BE49-F238E27FC236}">
                <a16:creationId xmlns:a16="http://schemas.microsoft.com/office/drawing/2014/main" id="{410CE4FC-D567-4741-B6FA-4EDAE9775121}"/>
              </a:ext>
            </a:extLst>
          </p:cNvPr>
          <p:cNvCxnSpPr>
            <a:cxnSpLocks/>
          </p:cNvCxnSpPr>
          <p:nvPr/>
        </p:nvCxnSpPr>
        <p:spPr>
          <a:xfrm>
            <a:off x="7243331" y="3792470"/>
            <a:ext cx="1599614" cy="1663366"/>
          </a:xfrm>
          <a:prstGeom prst="line">
            <a:avLst/>
          </a:prstGeom>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3EC79AFA-EDB1-184F-A4D9-8B12F41A7003}"/>
              </a:ext>
            </a:extLst>
          </p:cNvPr>
          <p:cNvCxnSpPr/>
          <p:nvPr/>
        </p:nvCxnSpPr>
        <p:spPr>
          <a:xfrm>
            <a:off x="7249886" y="3579223"/>
            <a:ext cx="1593059" cy="544202"/>
          </a:xfrm>
          <a:prstGeom prst="line">
            <a:avLst/>
          </a:prstGeom>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C31BC476-54CC-7B4C-8992-5B4F7F23897B}"/>
              </a:ext>
            </a:extLst>
          </p:cNvPr>
          <p:cNvCxnSpPr/>
          <p:nvPr/>
        </p:nvCxnSpPr>
        <p:spPr>
          <a:xfrm>
            <a:off x="8842945" y="5455836"/>
            <a:ext cx="0" cy="370198"/>
          </a:xfrm>
          <a:prstGeom prst="line">
            <a:avLst/>
          </a:prstGeom>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F3AD6CC2-7817-AF4F-896E-1B3590DCC3B0}"/>
              </a:ext>
            </a:extLst>
          </p:cNvPr>
          <p:cNvCxnSpPr/>
          <p:nvPr/>
        </p:nvCxnSpPr>
        <p:spPr>
          <a:xfrm>
            <a:off x="10405525" y="5455836"/>
            <a:ext cx="0" cy="370198"/>
          </a:xfrm>
          <a:prstGeom prst="line">
            <a:avLst/>
          </a:prstGeom>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7D62655F-16F8-604B-8AAC-7106A24E1815}"/>
              </a:ext>
            </a:extLst>
          </p:cNvPr>
          <p:cNvCxnSpPr>
            <a:cxnSpLocks/>
          </p:cNvCxnSpPr>
          <p:nvPr/>
        </p:nvCxnSpPr>
        <p:spPr>
          <a:xfrm>
            <a:off x="10405525" y="4127695"/>
            <a:ext cx="396849" cy="0"/>
          </a:xfrm>
          <a:prstGeom prst="line">
            <a:avLst/>
          </a:prstGeom>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BA15A368-874B-E14B-8729-2F497FBC625A}"/>
              </a:ext>
            </a:extLst>
          </p:cNvPr>
          <p:cNvCxnSpPr>
            <a:cxnSpLocks/>
          </p:cNvCxnSpPr>
          <p:nvPr/>
        </p:nvCxnSpPr>
        <p:spPr>
          <a:xfrm>
            <a:off x="10405525" y="5455836"/>
            <a:ext cx="396849" cy="0"/>
          </a:xfrm>
          <a:prstGeom prst="line">
            <a:avLst/>
          </a:prstGeom>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7760A3F5-10A0-5F4C-9AA1-3E467CBA1FAB}"/>
              </a:ext>
            </a:extLst>
          </p:cNvPr>
          <p:cNvCxnSpPr/>
          <p:nvPr/>
        </p:nvCxnSpPr>
        <p:spPr>
          <a:xfrm>
            <a:off x="10802374" y="4123425"/>
            <a:ext cx="0" cy="1332411"/>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id="{A95B4D89-248F-4345-89CA-B20C30693F29}"/>
              </a:ext>
            </a:extLst>
          </p:cNvPr>
          <p:cNvCxnSpPr/>
          <p:nvPr/>
        </p:nvCxnSpPr>
        <p:spPr>
          <a:xfrm>
            <a:off x="8842945" y="5826034"/>
            <a:ext cx="1562580" cy="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23" name="TextBox 22">
            <a:extLst>
              <a:ext uri="{FF2B5EF4-FFF2-40B4-BE49-F238E27FC236}">
                <a16:creationId xmlns:a16="http://schemas.microsoft.com/office/drawing/2014/main" id="{7E4F1522-803C-8E48-81E3-A1211AECC32E}"/>
              </a:ext>
            </a:extLst>
          </p:cNvPr>
          <p:cNvSpPr txBox="1"/>
          <p:nvPr/>
        </p:nvSpPr>
        <p:spPr>
          <a:xfrm>
            <a:off x="9003617" y="5856292"/>
            <a:ext cx="1241236" cy="369332"/>
          </a:xfrm>
          <a:prstGeom prst="rect">
            <a:avLst/>
          </a:prstGeom>
          <a:noFill/>
        </p:spPr>
        <p:txBody>
          <a:bodyPr wrap="square" rtlCol="0">
            <a:spAutoFit/>
          </a:bodyPr>
          <a:lstStyle/>
          <a:p>
            <a:pPr algn="ctr"/>
            <a:r>
              <a:rPr lang="en-US" b="1" dirty="0">
                <a:latin typeface="Helvetica" pitchFamily="2" charset="0"/>
              </a:rPr>
              <a:t>Width</a:t>
            </a:r>
          </a:p>
        </p:txBody>
      </p:sp>
      <p:sp>
        <p:nvSpPr>
          <p:cNvPr id="27" name="TextBox 26">
            <a:extLst>
              <a:ext uri="{FF2B5EF4-FFF2-40B4-BE49-F238E27FC236}">
                <a16:creationId xmlns:a16="http://schemas.microsoft.com/office/drawing/2014/main" id="{43DAA420-5CDF-2E40-9AB1-E82237B3AEF9}"/>
              </a:ext>
            </a:extLst>
          </p:cNvPr>
          <p:cNvSpPr txBox="1"/>
          <p:nvPr/>
        </p:nvSpPr>
        <p:spPr>
          <a:xfrm>
            <a:off x="10641967" y="4604964"/>
            <a:ext cx="1241236" cy="369332"/>
          </a:xfrm>
          <a:prstGeom prst="rect">
            <a:avLst/>
          </a:prstGeom>
          <a:noFill/>
        </p:spPr>
        <p:txBody>
          <a:bodyPr wrap="square" rtlCol="0">
            <a:spAutoFit/>
          </a:bodyPr>
          <a:lstStyle/>
          <a:p>
            <a:pPr algn="ctr"/>
            <a:r>
              <a:rPr lang="en-US" b="1" dirty="0">
                <a:latin typeface="Helvetica" pitchFamily="2" charset="0"/>
              </a:rPr>
              <a:t>Height</a:t>
            </a:r>
          </a:p>
        </p:txBody>
      </p:sp>
      <p:sp>
        <p:nvSpPr>
          <p:cNvPr id="3" name="TextBox 2">
            <a:extLst>
              <a:ext uri="{FF2B5EF4-FFF2-40B4-BE49-F238E27FC236}">
                <a16:creationId xmlns:a16="http://schemas.microsoft.com/office/drawing/2014/main" id="{01D5DBC1-9A78-1B41-9826-83641067B71D}"/>
              </a:ext>
            </a:extLst>
          </p:cNvPr>
          <p:cNvSpPr txBox="1"/>
          <p:nvPr/>
        </p:nvSpPr>
        <p:spPr>
          <a:xfrm>
            <a:off x="9011540" y="4435687"/>
            <a:ext cx="1241236" cy="707886"/>
          </a:xfrm>
          <a:prstGeom prst="rect">
            <a:avLst/>
          </a:prstGeom>
          <a:noFill/>
        </p:spPr>
        <p:txBody>
          <a:bodyPr wrap="square" rtlCol="0" anchor="ctr">
            <a:spAutoFit/>
          </a:bodyPr>
          <a:lstStyle/>
          <a:p>
            <a:pPr algn="ctr"/>
            <a:r>
              <a:rPr lang="en-US" sz="4000" b="1" dirty="0" err="1">
                <a:solidFill>
                  <a:srgbClr val="FF0000"/>
                </a:solidFill>
                <a:latin typeface="Helvetica" pitchFamily="2" charset="0"/>
              </a:rPr>
              <a:t>NaN</a:t>
            </a:r>
            <a:endParaRPr lang="en-US" sz="4000" b="1" dirty="0">
              <a:solidFill>
                <a:srgbClr val="FF0000"/>
              </a:solidFill>
              <a:latin typeface="Helvetica" pitchFamily="2" charset="0"/>
            </a:endParaRPr>
          </a:p>
        </p:txBody>
      </p:sp>
      <p:sp>
        <p:nvSpPr>
          <p:cNvPr id="5" name="Slide Number Placeholder 3">
            <a:extLst>
              <a:ext uri="{FF2B5EF4-FFF2-40B4-BE49-F238E27FC236}">
                <a16:creationId xmlns:a16="http://schemas.microsoft.com/office/drawing/2014/main" id="{540ACB8C-F417-35F7-36C2-981B55FED807}"/>
              </a:ext>
            </a:extLst>
          </p:cNvPr>
          <p:cNvSpPr>
            <a:spLocks noGrp="1"/>
          </p:cNvSpPr>
          <p:nvPr>
            <p:ph type="sldNum" sz="quarter" idx="10"/>
          </p:nvPr>
        </p:nvSpPr>
        <p:spPr>
          <a:xfrm>
            <a:off x="11486155" y="6594587"/>
            <a:ext cx="540000" cy="144000"/>
          </a:xfrm>
        </p:spPr>
        <p:txBody>
          <a:bodyPr/>
          <a:lstStyle/>
          <a:p>
            <a:fld id="{6C21D7B2-F6DF-4749-BE48-6DFE0A2356E7}" type="slidenum">
              <a:rPr lang="en-US" altLang="x-none" smtClean="0"/>
              <a:pPr/>
              <a:t>20</a:t>
            </a:fld>
            <a:endParaRPr lang="en-US" altLang="x-none" dirty="0"/>
          </a:p>
        </p:txBody>
      </p:sp>
      <p:sp>
        <p:nvSpPr>
          <p:cNvPr id="6" name="TextBox 5">
            <a:extLst>
              <a:ext uri="{FF2B5EF4-FFF2-40B4-BE49-F238E27FC236}">
                <a16:creationId xmlns:a16="http://schemas.microsoft.com/office/drawing/2014/main" id="{772EC3E5-5BFB-EE5E-E0EB-8C122432BB7B}"/>
              </a:ext>
            </a:extLst>
          </p:cNvPr>
          <p:cNvSpPr txBox="1"/>
          <p:nvPr/>
        </p:nvSpPr>
        <p:spPr>
          <a:xfrm>
            <a:off x="8500901" y="3364300"/>
            <a:ext cx="2661082" cy="369332"/>
          </a:xfrm>
          <a:prstGeom prst="rect">
            <a:avLst/>
          </a:prstGeom>
          <a:noFill/>
        </p:spPr>
        <p:txBody>
          <a:bodyPr wrap="square" rtlCol="0">
            <a:spAutoFit/>
          </a:bodyPr>
          <a:lstStyle/>
          <a:p>
            <a:pPr algn="ctr"/>
            <a:r>
              <a:rPr lang="en-GB"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Example with Missing</a:t>
            </a:r>
          </a:p>
        </p:txBody>
      </p:sp>
    </p:spTree>
    <p:extLst>
      <p:ext uri="{BB962C8B-B14F-4D97-AF65-F5344CB8AC3E}">
        <p14:creationId xmlns:p14="http://schemas.microsoft.com/office/powerpoint/2010/main" val="12965113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4">
            <a:extLst>
              <a:ext uri="{FF2B5EF4-FFF2-40B4-BE49-F238E27FC236}">
                <a16:creationId xmlns:a16="http://schemas.microsoft.com/office/drawing/2014/main" id="{CC77D068-5F8A-6992-C6E1-674EAF65C346}"/>
              </a:ext>
            </a:extLst>
          </p:cNvPr>
          <p:cNvGraphicFramePr>
            <a:graphicFrameLocks noGrp="1"/>
          </p:cNvGraphicFramePr>
          <p:nvPr>
            <p:extLst>
              <p:ext uri="{D42A27DB-BD31-4B8C-83A1-F6EECF244321}">
                <p14:modId xmlns:p14="http://schemas.microsoft.com/office/powerpoint/2010/main" val="4255527648"/>
              </p:ext>
            </p:extLst>
          </p:nvPr>
        </p:nvGraphicFramePr>
        <p:xfrm>
          <a:off x="6110092" y="1133105"/>
          <a:ext cx="6050603" cy="3636827"/>
        </p:xfrm>
        <a:graphic>
          <a:graphicData uri="http://schemas.openxmlformats.org/drawingml/2006/table">
            <a:tbl>
              <a:tblPr firstRow="1" bandRow="1">
                <a:tableStyleId>{2D5ABB26-0587-4C30-8999-92F81FD0307C}</a:tableStyleId>
              </a:tblPr>
              <a:tblGrid>
                <a:gridCol w="306752">
                  <a:extLst>
                    <a:ext uri="{9D8B030D-6E8A-4147-A177-3AD203B41FA5}">
                      <a16:colId xmlns:a16="http://schemas.microsoft.com/office/drawing/2014/main" val="3506467424"/>
                    </a:ext>
                  </a:extLst>
                </a:gridCol>
                <a:gridCol w="302308">
                  <a:extLst>
                    <a:ext uri="{9D8B030D-6E8A-4147-A177-3AD203B41FA5}">
                      <a16:colId xmlns:a16="http://schemas.microsoft.com/office/drawing/2014/main" val="115095270"/>
                    </a:ext>
                  </a:extLst>
                </a:gridCol>
                <a:gridCol w="302308">
                  <a:extLst>
                    <a:ext uri="{9D8B030D-6E8A-4147-A177-3AD203B41FA5}">
                      <a16:colId xmlns:a16="http://schemas.microsoft.com/office/drawing/2014/main" val="925121201"/>
                    </a:ext>
                  </a:extLst>
                </a:gridCol>
                <a:gridCol w="301571">
                  <a:extLst>
                    <a:ext uri="{9D8B030D-6E8A-4147-A177-3AD203B41FA5}">
                      <a16:colId xmlns:a16="http://schemas.microsoft.com/office/drawing/2014/main" val="1306906073"/>
                    </a:ext>
                  </a:extLst>
                </a:gridCol>
                <a:gridCol w="303044">
                  <a:extLst>
                    <a:ext uri="{9D8B030D-6E8A-4147-A177-3AD203B41FA5}">
                      <a16:colId xmlns:a16="http://schemas.microsoft.com/office/drawing/2014/main" val="2721408507"/>
                    </a:ext>
                  </a:extLst>
                </a:gridCol>
                <a:gridCol w="302308">
                  <a:extLst>
                    <a:ext uri="{9D8B030D-6E8A-4147-A177-3AD203B41FA5}">
                      <a16:colId xmlns:a16="http://schemas.microsoft.com/office/drawing/2014/main" val="3015362766"/>
                    </a:ext>
                  </a:extLst>
                </a:gridCol>
                <a:gridCol w="302308">
                  <a:extLst>
                    <a:ext uri="{9D8B030D-6E8A-4147-A177-3AD203B41FA5}">
                      <a16:colId xmlns:a16="http://schemas.microsoft.com/office/drawing/2014/main" val="4122544909"/>
                    </a:ext>
                  </a:extLst>
                </a:gridCol>
                <a:gridCol w="302308">
                  <a:extLst>
                    <a:ext uri="{9D8B030D-6E8A-4147-A177-3AD203B41FA5}">
                      <a16:colId xmlns:a16="http://schemas.microsoft.com/office/drawing/2014/main" val="4056430848"/>
                    </a:ext>
                  </a:extLst>
                </a:gridCol>
                <a:gridCol w="302308">
                  <a:extLst>
                    <a:ext uri="{9D8B030D-6E8A-4147-A177-3AD203B41FA5}">
                      <a16:colId xmlns:a16="http://schemas.microsoft.com/office/drawing/2014/main" val="948266249"/>
                    </a:ext>
                  </a:extLst>
                </a:gridCol>
                <a:gridCol w="302308">
                  <a:extLst>
                    <a:ext uri="{9D8B030D-6E8A-4147-A177-3AD203B41FA5}">
                      <a16:colId xmlns:a16="http://schemas.microsoft.com/office/drawing/2014/main" val="4231698658"/>
                    </a:ext>
                  </a:extLst>
                </a:gridCol>
                <a:gridCol w="302308">
                  <a:extLst>
                    <a:ext uri="{9D8B030D-6E8A-4147-A177-3AD203B41FA5}">
                      <a16:colId xmlns:a16="http://schemas.microsoft.com/office/drawing/2014/main" val="4150621505"/>
                    </a:ext>
                  </a:extLst>
                </a:gridCol>
                <a:gridCol w="302308">
                  <a:extLst>
                    <a:ext uri="{9D8B030D-6E8A-4147-A177-3AD203B41FA5}">
                      <a16:colId xmlns:a16="http://schemas.microsoft.com/office/drawing/2014/main" val="2729182900"/>
                    </a:ext>
                  </a:extLst>
                </a:gridCol>
                <a:gridCol w="302308">
                  <a:extLst>
                    <a:ext uri="{9D8B030D-6E8A-4147-A177-3AD203B41FA5}">
                      <a16:colId xmlns:a16="http://schemas.microsoft.com/office/drawing/2014/main" val="3995825736"/>
                    </a:ext>
                  </a:extLst>
                </a:gridCol>
                <a:gridCol w="302308">
                  <a:extLst>
                    <a:ext uri="{9D8B030D-6E8A-4147-A177-3AD203B41FA5}">
                      <a16:colId xmlns:a16="http://schemas.microsoft.com/office/drawing/2014/main" val="2204682491"/>
                    </a:ext>
                  </a:extLst>
                </a:gridCol>
                <a:gridCol w="302308">
                  <a:extLst>
                    <a:ext uri="{9D8B030D-6E8A-4147-A177-3AD203B41FA5}">
                      <a16:colId xmlns:a16="http://schemas.microsoft.com/office/drawing/2014/main" val="2678850621"/>
                    </a:ext>
                  </a:extLst>
                </a:gridCol>
                <a:gridCol w="302308">
                  <a:extLst>
                    <a:ext uri="{9D8B030D-6E8A-4147-A177-3AD203B41FA5}">
                      <a16:colId xmlns:a16="http://schemas.microsoft.com/office/drawing/2014/main" val="921744208"/>
                    </a:ext>
                  </a:extLst>
                </a:gridCol>
                <a:gridCol w="302308">
                  <a:extLst>
                    <a:ext uri="{9D8B030D-6E8A-4147-A177-3AD203B41FA5}">
                      <a16:colId xmlns:a16="http://schemas.microsoft.com/office/drawing/2014/main" val="3631833484"/>
                    </a:ext>
                  </a:extLst>
                </a:gridCol>
                <a:gridCol w="302308">
                  <a:extLst>
                    <a:ext uri="{9D8B030D-6E8A-4147-A177-3AD203B41FA5}">
                      <a16:colId xmlns:a16="http://schemas.microsoft.com/office/drawing/2014/main" val="2063479344"/>
                    </a:ext>
                  </a:extLst>
                </a:gridCol>
                <a:gridCol w="302308">
                  <a:extLst>
                    <a:ext uri="{9D8B030D-6E8A-4147-A177-3AD203B41FA5}">
                      <a16:colId xmlns:a16="http://schemas.microsoft.com/office/drawing/2014/main" val="91355471"/>
                    </a:ext>
                  </a:extLst>
                </a:gridCol>
                <a:gridCol w="302308">
                  <a:extLst>
                    <a:ext uri="{9D8B030D-6E8A-4147-A177-3AD203B41FA5}">
                      <a16:colId xmlns:a16="http://schemas.microsoft.com/office/drawing/2014/main" val="917603291"/>
                    </a:ext>
                  </a:extLst>
                </a:gridCol>
              </a:tblGrid>
              <a:tr h="213931">
                <a:tc>
                  <a:txBody>
                    <a:bodyPr/>
                    <a:lstStyle/>
                    <a:p>
                      <a:pPr algn="ctr"/>
                      <a:r>
                        <a:rPr lang="en-US" sz="800" b="1" i="0" dirty="0">
                          <a:latin typeface="Helvetica" pitchFamily="2" charset="0"/>
                        </a:rPr>
                        <a:t>6</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7</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2852727464"/>
                  </a:ext>
                </a:extLst>
              </a:tr>
              <a:tr h="213931">
                <a:tc>
                  <a:txBody>
                    <a:bodyPr/>
                    <a:lstStyle/>
                    <a:p>
                      <a:pPr algn="ctr"/>
                      <a:r>
                        <a:rPr lang="en-US" sz="800" b="1" i="0" dirty="0">
                          <a:latin typeface="Helvetica" pitchFamily="2" charset="0"/>
                        </a:rPr>
                        <a:t>6</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7</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6</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1761445558"/>
                  </a:ext>
                </a:extLst>
              </a:tr>
              <a:tr h="213931">
                <a:tc>
                  <a:txBody>
                    <a:bodyPr/>
                    <a:lstStyle/>
                    <a:p>
                      <a:pPr algn="ctr"/>
                      <a:r>
                        <a:rPr lang="en-US" sz="800" b="1" i="0" dirty="0">
                          <a:latin typeface="Helvetica" pitchFamily="2" charset="0"/>
                        </a:rPr>
                        <a:t>6</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7</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7</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4068545093"/>
                  </a:ext>
                </a:extLst>
              </a:tr>
              <a:tr h="213931">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6</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9</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7</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581724206"/>
                  </a:ext>
                </a:extLst>
              </a:tr>
              <a:tr h="213931">
                <a:tc>
                  <a:txBody>
                    <a:bodyPr/>
                    <a:lstStyle/>
                    <a:p>
                      <a:pPr algn="ctr"/>
                      <a:r>
                        <a:rPr lang="en-US" sz="800" b="1" i="0" dirty="0">
                          <a:latin typeface="Helvetica" pitchFamily="2" charset="0"/>
                        </a:rPr>
                        <a:t>1</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9</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9</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7</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1652794325"/>
                  </a:ext>
                </a:extLst>
              </a:tr>
              <a:tr h="213931">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9</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9</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9</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9</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2074408737"/>
                  </a:ext>
                </a:extLst>
              </a:tr>
              <a:tr h="213931">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9</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9</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9</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7</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1</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684129243"/>
                  </a:ext>
                </a:extLst>
              </a:tr>
              <a:tr h="213931">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9</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9</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7</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2405990491"/>
                  </a:ext>
                </a:extLst>
              </a:tr>
              <a:tr h="213931">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2</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9</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9</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1</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3679186538"/>
                  </a:ext>
                </a:extLst>
              </a:tr>
              <a:tr h="213931">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2</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2</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9</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9</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1</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4217904720"/>
                  </a:ext>
                </a:extLst>
              </a:tr>
              <a:tr h="213931">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2</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2</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6</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9</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1</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2651566102"/>
                  </a:ext>
                </a:extLst>
              </a:tr>
              <a:tr h="213931">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2</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6</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4294378489"/>
                  </a:ext>
                </a:extLst>
              </a:tr>
              <a:tr h="213931">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2</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2</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2546128951"/>
                  </a:ext>
                </a:extLst>
              </a:tr>
              <a:tr h="213931">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2</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1</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2</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2357089020"/>
                  </a:ext>
                </a:extLst>
              </a:tr>
              <a:tr h="213931">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1</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1</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1</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1</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4000854892"/>
                  </a:ext>
                </a:extLst>
              </a:tr>
              <a:tr h="213931">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1</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1</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2</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2</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2</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2</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232147125"/>
                  </a:ext>
                </a:extLst>
              </a:tr>
              <a:tr h="213931">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1</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1</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1</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1</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2</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2</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4279720190"/>
                  </a:ext>
                </a:extLst>
              </a:tr>
            </a:tbl>
          </a:graphicData>
        </a:graphic>
      </p:graphicFrame>
      <p:pic>
        <p:nvPicPr>
          <p:cNvPr id="3" name="Picture 2" descr="Diagram&#10;&#10;Description automatically generated">
            <a:extLst>
              <a:ext uri="{FF2B5EF4-FFF2-40B4-BE49-F238E27FC236}">
                <a16:creationId xmlns:a16="http://schemas.microsoft.com/office/drawing/2014/main" id="{2F6680C5-43BF-ED4B-60E0-5E29F8A90107}"/>
              </a:ext>
            </a:extLst>
          </p:cNvPr>
          <p:cNvPicPr>
            <a:picLocks noChangeAspect="1"/>
          </p:cNvPicPr>
          <p:nvPr/>
        </p:nvPicPr>
        <p:blipFill>
          <a:blip r:embed="rId2"/>
          <a:stretch>
            <a:fillRect/>
          </a:stretch>
        </p:blipFill>
        <p:spPr>
          <a:xfrm>
            <a:off x="87438" y="1133106"/>
            <a:ext cx="5861417" cy="3636826"/>
          </a:xfrm>
          <a:prstGeom prst="rect">
            <a:avLst/>
          </a:prstGeom>
        </p:spPr>
      </p:pic>
      <p:sp>
        <p:nvSpPr>
          <p:cNvPr id="4" name="TextBox 3">
            <a:extLst>
              <a:ext uri="{FF2B5EF4-FFF2-40B4-BE49-F238E27FC236}">
                <a16:creationId xmlns:a16="http://schemas.microsoft.com/office/drawing/2014/main" id="{1CCD6A81-8633-8555-3E93-F25361C7411F}"/>
              </a:ext>
            </a:extLst>
          </p:cNvPr>
          <p:cNvSpPr txBox="1"/>
          <p:nvPr/>
        </p:nvSpPr>
        <p:spPr>
          <a:xfrm>
            <a:off x="1912884" y="4930822"/>
            <a:ext cx="1439918" cy="369332"/>
          </a:xfrm>
          <a:prstGeom prst="rect">
            <a:avLst/>
          </a:prstGeom>
          <a:noFill/>
        </p:spPr>
        <p:txBody>
          <a:bodyPr wrap="square" rtlCol="0">
            <a:spAutoFit/>
          </a:bodyPr>
          <a:lstStyle/>
          <a:p>
            <a:pPr algn="ctr"/>
            <a:r>
              <a:rPr lang="en-GB" b="1" dirty="0">
                <a:latin typeface="Helvetica Neue" panose="02000503000000020004" pitchFamily="2" charset="0"/>
                <a:ea typeface="Helvetica Neue" panose="02000503000000020004" pitchFamily="2" charset="0"/>
                <a:cs typeface="Helvetica Neue" panose="02000503000000020004" pitchFamily="2" charset="0"/>
              </a:rPr>
              <a:t>Vector data</a:t>
            </a:r>
          </a:p>
        </p:txBody>
      </p:sp>
      <p:sp>
        <p:nvSpPr>
          <p:cNvPr id="5" name="TextBox 4">
            <a:extLst>
              <a:ext uri="{FF2B5EF4-FFF2-40B4-BE49-F238E27FC236}">
                <a16:creationId xmlns:a16="http://schemas.microsoft.com/office/drawing/2014/main" id="{04332485-11FC-868E-FD50-0BFB7A679217}"/>
              </a:ext>
            </a:extLst>
          </p:cNvPr>
          <p:cNvSpPr txBox="1"/>
          <p:nvPr/>
        </p:nvSpPr>
        <p:spPr>
          <a:xfrm>
            <a:off x="8401341" y="4930822"/>
            <a:ext cx="1877775" cy="369332"/>
          </a:xfrm>
          <a:prstGeom prst="rect">
            <a:avLst/>
          </a:prstGeom>
          <a:noFill/>
        </p:spPr>
        <p:txBody>
          <a:bodyPr wrap="square" rtlCol="0">
            <a:spAutoFit/>
          </a:bodyPr>
          <a:lstStyle/>
          <a:p>
            <a:pPr algn="ctr"/>
            <a:r>
              <a:rPr lang="en-GB" b="1" dirty="0">
                <a:latin typeface="Helvetica Neue" panose="02000503000000020004" pitchFamily="2" charset="0"/>
                <a:ea typeface="Helvetica Neue" panose="02000503000000020004" pitchFamily="2" charset="0"/>
                <a:cs typeface="Helvetica Neue" panose="02000503000000020004" pitchFamily="2" charset="0"/>
              </a:rPr>
              <a:t>Raster data</a:t>
            </a:r>
          </a:p>
        </p:txBody>
      </p:sp>
      <p:sp>
        <p:nvSpPr>
          <p:cNvPr id="6" name="Slide Number Placeholder 3">
            <a:extLst>
              <a:ext uri="{FF2B5EF4-FFF2-40B4-BE49-F238E27FC236}">
                <a16:creationId xmlns:a16="http://schemas.microsoft.com/office/drawing/2014/main" id="{5EDE8EE1-499C-4F9D-7713-20425F0C10B3}"/>
              </a:ext>
            </a:extLst>
          </p:cNvPr>
          <p:cNvSpPr txBox="1">
            <a:spLocks/>
          </p:cNvSpPr>
          <p:nvPr/>
        </p:nvSpPr>
        <p:spPr>
          <a:xfrm>
            <a:off x="11503954" y="6580238"/>
            <a:ext cx="540000" cy="177914"/>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z="1600" smtClean="0"/>
              <a:pPr/>
              <a:t>21</a:t>
            </a:fld>
            <a:endParaRPr lang="en-US" altLang="x-none" sz="1600" dirty="0"/>
          </a:p>
        </p:txBody>
      </p:sp>
    </p:spTree>
    <p:extLst>
      <p:ext uri="{BB962C8B-B14F-4D97-AF65-F5344CB8AC3E}">
        <p14:creationId xmlns:p14="http://schemas.microsoft.com/office/powerpoint/2010/main" val="13652885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EAF2033B-7633-6F46-AB50-B697FB84F4A1}"/>
              </a:ext>
            </a:extLst>
          </p:cNvPr>
          <p:cNvPicPr>
            <a:picLocks noChangeAspect="1"/>
          </p:cNvPicPr>
          <p:nvPr/>
        </p:nvPicPr>
        <p:blipFill>
          <a:blip r:embed="rId3"/>
          <a:stretch>
            <a:fillRect/>
          </a:stretch>
        </p:blipFill>
        <p:spPr>
          <a:xfrm>
            <a:off x="148046" y="254527"/>
            <a:ext cx="8263564" cy="5659728"/>
          </a:xfrm>
          <a:prstGeom prst="rect">
            <a:avLst/>
          </a:prstGeom>
        </p:spPr>
      </p:pic>
      <p:sp>
        <p:nvSpPr>
          <p:cNvPr id="5" name="TextBox 4">
            <a:extLst>
              <a:ext uri="{FF2B5EF4-FFF2-40B4-BE49-F238E27FC236}">
                <a16:creationId xmlns:a16="http://schemas.microsoft.com/office/drawing/2014/main" id="{0EC29BD9-5ED3-6A45-9AB8-B69CBAF43FB6}"/>
              </a:ext>
            </a:extLst>
          </p:cNvPr>
          <p:cNvSpPr txBox="1"/>
          <p:nvPr/>
        </p:nvSpPr>
        <p:spPr>
          <a:xfrm>
            <a:off x="8347166" y="2472558"/>
            <a:ext cx="3696788" cy="2862322"/>
          </a:xfrm>
          <a:prstGeom prst="rect">
            <a:avLst/>
          </a:prstGeom>
          <a:noFill/>
        </p:spPr>
        <p:txBody>
          <a:bodyPr wrap="square" rtlCol="0">
            <a:spAutoFit/>
          </a:bodyPr>
          <a:lstStyle/>
          <a:p>
            <a:pPr marL="285750" indent="-285750">
              <a:buFont typeface="Wingdings" pitchFamily="2" charset="2"/>
              <a:buChar char="§"/>
            </a:pPr>
            <a:r>
              <a:rPr lang="en-US" dirty="0">
                <a:latin typeface="Helvetica Neue" panose="02000503000000020004" pitchFamily="2" charset="0"/>
                <a:ea typeface="Helvetica Neue" panose="02000503000000020004" pitchFamily="2" charset="0"/>
                <a:cs typeface="Helvetica Neue" panose="02000503000000020004" pitchFamily="2" charset="0"/>
              </a:rPr>
              <a:t>What type of spatial data is shown in the map on the left?</a:t>
            </a:r>
          </a:p>
          <a:p>
            <a:pPr marL="285750" indent="-285750">
              <a:buFont typeface="Wingdings" pitchFamily="2" charset="2"/>
              <a:buChar char="§"/>
            </a:pPr>
            <a:endParaRPr lang="en-US" dirty="0">
              <a:latin typeface="Helvetica Neue" panose="02000503000000020004" pitchFamily="2" charset="0"/>
              <a:ea typeface="Helvetica Neue" panose="02000503000000020004" pitchFamily="2" charset="0"/>
              <a:cs typeface="Helvetica Neue" panose="02000503000000020004" pitchFamily="2" charset="0"/>
            </a:endParaRPr>
          </a:p>
          <a:p>
            <a:pPr marL="285750" indent="-285750">
              <a:buFont typeface="Wingdings" pitchFamily="2" charset="2"/>
              <a:buChar char="§"/>
            </a:pPr>
            <a:r>
              <a:rPr lang="en-US" dirty="0">
                <a:latin typeface="Helvetica Neue" panose="02000503000000020004" pitchFamily="2" charset="0"/>
                <a:ea typeface="Helvetica Neue" panose="02000503000000020004" pitchFamily="2" charset="0"/>
                <a:cs typeface="Helvetica Neue" panose="02000503000000020004" pitchFamily="2" charset="0"/>
              </a:rPr>
              <a:t>What kinds of </a:t>
            </a:r>
            <a:r>
              <a:rPr lang="en-US"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features</a:t>
            </a:r>
            <a:r>
              <a:rPr lang="en-US" dirty="0">
                <a:latin typeface="Helvetica Neue" panose="02000503000000020004" pitchFamily="2" charset="0"/>
                <a:ea typeface="Helvetica Neue" panose="02000503000000020004" pitchFamily="2" charset="0"/>
                <a:cs typeface="Helvetica Neue" panose="02000503000000020004" pitchFamily="2" charset="0"/>
              </a:rPr>
              <a:t> are included in this visualisation?</a:t>
            </a:r>
          </a:p>
          <a:p>
            <a:pPr marL="285750" indent="-285750">
              <a:buFont typeface="Wingdings" pitchFamily="2" charset="2"/>
              <a:buChar char="§"/>
            </a:pPr>
            <a:endParaRPr lang="en-US" dirty="0">
              <a:latin typeface="Helvetica Neue" panose="02000503000000020004" pitchFamily="2" charset="0"/>
              <a:ea typeface="Helvetica Neue" panose="02000503000000020004" pitchFamily="2" charset="0"/>
              <a:cs typeface="Helvetica Neue" panose="02000503000000020004" pitchFamily="2" charset="0"/>
            </a:endParaRPr>
          </a:p>
          <a:p>
            <a:pPr marL="285750" indent="-285750">
              <a:buFont typeface="Wingdings" pitchFamily="2" charset="2"/>
              <a:buChar char="§"/>
            </a:pPr>
            <a:r>
              <a:rPr lang="en-US" dirty="0">
                <a:latin typeface="Helvetica Neue" panose="02000503000000020004" pitchFamily="2" charset="0"/>
                <a:ea typeface="Helvetica Neue" panose="02000503000000020004" pitchFamily="2" charset="0"/>
                <a:cs typeface="Helvetica Neue" panose="02000503000000020004" pitchFamily="2" charset="0"/>
              </a:rPr>
              <a:t>What is the main </a:t>
            </a:r>
            <a:r>
              <a:rPr lang="en-US"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feature and attribute</a:t>
            </a:r>
            <a:r>
              <a:rPr lang="en-US" dirty="0">
                <a:latin typeface="Helvetica Neue" panose="02000503000000020004" pitchFamily="2" charset="0"/>
                <a:ea typeface="Helvetica Neue" panose="02000503000000020004" pitchFamily="2" charset="0"/>
                <a:cs typeface="Helvetica Neue" panose="02000503000000020004" pitchFamily="2" charset="0"/>
              </a:rPr>
              <a:t> for this visualisation?</a:t>
            </a:r>
          </a:p>
          <a:p>
            <a:pPr marL="285750" indent="-285750">
              <a:buFont typeface="Wingdings" pitchFamily="2" charset="2"/>
              <a:buChar char="§"/>
            </a:pPr>
            <a:endParaRPr lang="en-US" dirty="0">
              <a:latin typeface="Helvetica" pitchFamily="2" charset="0"/>
            </a:endParaRPr>
          </a:p>
          <a:p>
            <a:pPr marL="285750" indent="-285750">
              <a:buFont typeface="Wingdings" pitchFamily="2" charset="2"/>
              <a:buChar char="§"/>
            </a:pPr>
            <a:endParaRPr lang="en-US" dirty="0">
              <a:latin typeface="Helvetica" pitchFamily="2" charset="0"/>
            </a:endParaRPr>
          </a:p>
        </p:txBody>
      </p:sp>
      <p:sp>
        <p:nvSpPr>
          <p:cNvPr id="2" name="Slide Number Placeholder 3">
            <a:extLst>
              <a:ext uri="{FF2B5EF4-FFF2-40B4-BE49-F238E27FC236}">
                <a16:creationId xmlns:a16="http://schemas.microsoft.com/office/drawing/2014/main" id="{857DED40-5F81-96FA-88A7-95E523CD6DCD}"/>
              </a:ext>
            </a:extLst>
          </p:cNvPr>
          <p:cNvSpPr>
            <a:spLocks noGrp="1"/>
          </p:cNvSpPr>
          <p:nvPr>
            <p:ph type="sldNum" sz="quarter" idx="10"/>
          </p:nvPr>
        </p:nvSpPr>
        <p:spPr>
          <a:xfrm>
            <a:off x="11503954" y="6580238"/>
            <a:ext cx="540000" cy="144000"/>
          </a:xfrm>
        </p:spPr>
        <p:txBody>
          <a:bodyPr/>
          <a:lstStyle/>
          <a:p>
            <a:fld id="{6C21D7B2-F6DF-4749-BE48-6DFE0A2356E7}" type="slidenum">
              <a:rPr lang="en-US" altLang="x-none" smtClean="0"/>
              <a:pPr/>
              <a:t>22</a:t>
            </a:fld>
            <a:endParaRPr lang="en-US" altLang="x-none" dirty="0"/>
          </a:p>
        </p:txBody>
      </p:sp>
      <p:sp>
        <p:nvSpPr>
          <p:cNvPr id="3" name="TextBox 2">
            <a:extLst>
              <a:ext uri="{FF2B5EF4-FFF2-40B4-BE49-F238E27FC236}">
                <a16:creationId xmlns:a16="http://schemas.microsoft.com/office/drawing/2014/main" id="{4026EED1-54B7-4FD1-B6EC-103F1D81BEB4}"/>
              </a:ext>
            </a:extLst>
          </p:cNvPr>
          <p:cNvSpPr txBox="1"/>
          <p:nvPr/>
        </p:nvSpPr>
        <p:spPr>
          <a:xfrm>
            <a:off x="8495212" y="254527"/>
            <a:ext cx="3696788" cy="1754326"/>
          </a:xfrm>
          <a:prstGeom prst="rect">
            <a:avLst/>
          </a:prstGeom>
          <a:noFill/>
        </p:spPr>
        <p:txBody>
          <a:bodyPr wrap="square" rtlCol="0">
            <a:spAutoFit/>
          </a:bodyPr>
          <a:lstStyle/>
          <a:p>
            <a:r>
              <a:rPr lang="en-US" dirty="0">
                <a:latin typeface="Helvetica Neue" panose="02000503000000020004" pitchFamily="2" charset="0"/>
                <a:ea typeface="Helvetica Neue" panose="02000503000000020004" pitchFamily="2" charset="0"/>
                <a:cs typeface="Helvetica Neue" panose="02000503000000020004" pitchFamily="2" charset="0"/>
              </a:rPr>
              <a:t>The map on the left shows the predicted numbers of burglaries across streets for a small city in Kaduna Nigeria (</a:t>
            </a:r>
            <a:r>
              <a:rPr lang="en-US" i="1" dirty="0">
                <a:latin typeface="Helvetica Neue" panose="02000503000000020004" pitchFamily="2" charset="0"/>
                <a:ea typeface="Helvetica Neue" panose="02000503000000020004" pitchFamily="2" charset="0"/>
                <a:cs typeface="Helvetica Neue" panose="02000503000000020004" pitchFamily="2" charset="0"/>
              </a:rPr>
              <a:t>Musah et al. 2020</a:t>
            </a:r>
            <a:r>
              <a:rPr lang="en-US" dirty="0">
                <a:latin typeface="Helvetica Neue" panose="02000503000000020004" pitchFamily="2" charset="0"/>
                <a:ea typeface="Helvetica Neue" panose="02000503000000020004" pitchFamily="2" charset="0"/>
                <a:cs typeface="Helvetica Neue" panose="02000503000000020004" pitchFamily="2" charset="0"/>
              </a:rPr>
              <a:t>)</a:t>
            </a:r>
          </a:p>
          <a:p>
            <a:pPr marL="285750" indent="-285750">
              <a:buFont typeface="Wingdings" pitchFamily="2" charset="2"/>
              <a:buChar char="§"/>
            </a:pPr>
            <a:endParaRPr lang="en-US" dirty="0">
              <a:latin typeface="Helvetica" pitchFamily="2" charset="0"/>
            </a:endParaRPr>
          </a:p>
        </p:txBody>
      </p:sp>
      <p:sp>
        <p:nvSpPr>
          <p:cNvPr id="6" name="TextBox 5">
            <a:extLst>
              <a:ext uri="{FF2B5EF4-FFF2-40B4-BE49-F238E27FC236}">
                <a16:creationId xmlns:a16="http://schemas.microsoft.com/office/drawing/2014/main" id="{FFA15AC9-A708-31AE-AFDE-DC8C78A31E0C}"/>
              </a:ext>
            </a:extLst>
          </p:cNvPr>
          <p:cNvSpPr txBox="1"/>
          <p:nvPr/>
        </p:nvSpPr>
        <p:spPr>
          <a:xfrm>
            <a:off x="148046" y="6302426"/>
            <a:ext cx="4808471" cy="430887"/>
          </a:xfrm>
          <a:prstGeom prst="rect">
            <a:avLst/>
          </a:prstGeom>
          <a:noFill/>
        </p:spPr>
        <p:txBody>
          <a:bodyPr wrap="square" rtlCol="0">
            <a:spAutoFit/>
          </a:bodyPr>
          <a:lstStyle/>
          <a:p>
            <a:r>
              <a:rPr lang="en-GB" sz="1100" b="1" dirty="0">
                <a:latin typeface="Helvetica Neue" panose="02000503000000020004" pitchFamily="2" charset="0"/>
                <a:ea typeface="Helvetica Neue" panose="02000503000000020004" pitchFamily="2" charset="0"/>
                <a:cs typeface="Helvetica Neue" panose="02000503000000020004" pitchFamily="2" charset="0"/>
              </a:rPr>
              <a:t>Sources:</a:t>
            </a:r>
          </a:p>
          <a:p>
            <a:r>
              <a:rPr lang="en-GB" sz="1100" dirty="0">
                <a:latin typeface="Helvetica Neue" panose="02000503000000020004" pitchFamily="2" charset="0"/>
                <a:ea typeface="Helvetica Neue" panose="02000503000000020004" pitchFamily="2" charset="0"/>
                <a:cs typeface="Helvetica Neue" panose="02000503000000020004" pitchFamily="2" charset="0"/>
              </a:rPr>
              <a:t>Musah, A., </a:t>
            </a:r>
            <a:r>
              <a:rPr lang="en-GB" sz="1100" i="1" dirty="0">
                <a:latin typeface="Helvetica Neue" panose="02000503000000020004" pitchFamily="2" charset="0"/>
                <a:ea typeface="Helvetica Neue" panose="02000503000000020004" pitchFamily="2" charset="0"/>
                <a:cs typeface="Helvetica Neue" panose="02000503000000020004" pitchFamily="2" charset="0"/>
              </a:rPr>
              <a:t>et al. </a:t>
            </a:r>
            <a:r>
              <a:rPr lang="en-GB" sz="1100" dirty="0">
                <a:latin typeface="Helvetica Neue" panose="02000503000000020004" pitchFamily="2" charset="0"/>
                <a:ea typeface="Helvetica Neue" panose="02000503000000020004" pitchFamily="2" charset="0"/>
                <a:cs typeface="Helvetica Neue" panose="02000503000000020004" pitchFamily="2" charset="0"/>
              </a:rPr>
              <a:t>(2020): </a:t>
            </a:r>
            <a:r>
              <a:rPr lang="en-GB" sz="1100" dirty="0">
                <a:latin typeface="Helvetica Neue" panose="02000503000000020004" pitchFamily="2" charset="0"/>
                <a:ea typeface="Helvetica Neue" panose="02000503000000020004" pitchFamily="2" charset="0"/>
                <a:cs typeface="Helvetica Neue" panose="02000503000000020004" pitchFamily="2" charset="0"/>
                <a:hlinkClick r:id="rId4"/>
              </a:rPr>
              <a:t>https://doi.org/10.1016/j.apgeog.2019.102126</a:t>
            </a:r>
            <a:r>
              <a:rPr lang="en-GB" sz="1100" dirty="0">
                <a:latin typeface="Helvetica Neue" panose="02000503000000020004" pitchFamily="2" charset="0"/>
                <a:ea typeface="Helvetica Neue" panose="02000503000000020004" pitchFamily="2" charset="0"/>
                <a:cs typeface="Helvetica Neue" panose="02000503000000020004" pitchFamily="2" charset="0"/>
              </a:rPr>
              <a:t> </a:t>
            </a:r>
          </a:p>
        </p:txBody>
      </p:sp>
      <p:sp>
        <p:nvSpPr>
          <p:cNvPr id="7" name="TextBox 6">
            <a:extLst>
              <a:ext uri="{FF2B5EF4-FFF2-40B4-BE49-F238E27FC236}">
                <a16:creationId xmlns:a16="http://schemas.microsoft.com/office/drawing/2014/main" id="{1160E968-4B07-8A50-CA51-CFF4DB2CE801}"/>
              </a:ext>
            </a:extLst>
          </p:cNvPr>
          <p:cNvSpPr txBox="1"/>
          <p:nvPr/>
        </p:nvSpPr>
        <p:spPr>
          <a:xfrm>
            <a:off x="148046" y="5914255"/>
            <a:ext cx="5795554" cy="461665"/>
          </a:xfrm>
          <a:prstGeom prst="rect">
            <a:avLst/>
          </a:prstGeom>
          <a:noFill/>
        </p:spPr>
        <p:txBody>
          <a:bodyPr wrap="square" rtlCol="0">
            <a:spAutoFit/>
          </a:bodyPr>
          <a:lstStyle/>
          <a:p>
            <a:r>
              <a:rPr lang="en-US" sz="1200" b="1" dirty="0">
                <a:latin typeface="Helvetica" pitchFamily="2" charset="0"/>
              </a:rPr>
              <a:t>Image: Show predicted cases of residential burglaries in study area</a:t>
            </a:r>
          </a:p>
          <a:p>
            <a:endParaRPr lang="en-US" sz="1200" b="1" dirty="0">
              <a:latin typeface="Helvetica" pitchFamily="2" charset="0"/>
            </a:endParaRPr>
          </a:p>
        </p:txBody>
      </p:sp>
    </p:spTree>
    <p:extLst>
      <p:ext uri="{BB962C8B-B14F-4D97-AF65-F5344CB8AC3E}">
        <p14:creationId xmlns:p14="http://schemas.microsoft.com/office/powerpoint/2010/main" val="37486287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EAF2033B-7633-6F46-AB50-B697FB84F4A1}"/>
              </a:ext>
            </a:extLst>
          </p:cNvPr>
          <p:cNvPicPr>
            <a:picLocks noChangeAspect="1"/>
          </p:cNvPicPr>
          <p:nvPr/>
        </p:nvPicPr>
        <p:blipFill>
          <a:blip r:embed="rId3"/>
          <a:stretch>
            <a:fillRect/>
          </a:stretch>
        </p:blipFill>
        <p:spPr>
          <a:xfrm>
            <a:off x="148046" y="254527"/>
            <a:ext cx="8263564" cy="5659728"/>
          </a:xfrm>
          <a:prstGeom prst="rect">
            <a:avLst/>
          </a:prstGeom>
        </p:spPr>
      </p:pic>
      <p:sp>
        <p:nvSpPr>
          <p:cNvPr id="5" name="TextBox 4">
            <a:extLst>
              <a:ext uri="{FF2B5EF4-FFF2-40B4-BE49-F238E27FC236}">
                <a16:creationId xmlns:a16="http://schemas.microsoft.com/office/drawing/2014/main" id="{0EC29BD9-5ED3-6A45-9AB8-B69CBAF43FB6}"/>
              </a:ext>
            </a:extLst>
          </p:cNvPr>
          <p:cNvSpPr txBox="1"/>
          <p:nvPr/>
        </p:nvSpPr>
        <p:spPr>
          <a:xfrm>
            <a:off x="8281851" y="313111"/>
            <a:ext cx="3867586" cy="4524315"/>
          </a:xfrm>
          <a:prstGeom prst="rect">
            <a:avLst/>
          </a:prstGeom>
          <a:noFill/>
        </p:spPr>
        <p:txBody>
          <a:bodyPr wrap="square" rtlCol="0">
            <a:spAutoFit/>
          </a:bodyPr>
          <a:lstStyle/>
          <a:p>
            <a:pPr marL="285750" indent="-285750">
              <a:buFont typeface="Wingdings" pitchFamily="2" charset="2"/>
              <a:buChar char="§"/>
            </a:pPr>
            <a:r>
              <a:rPr lang="en-US" dirty="0">
                <a:latin typeface="Helvetica Neue" panose="02000503000000020004" pitchFamily="2" charset="0"/>
                <a:ea typeface="Helvetica Neue" panose="02000503000000020004" pitchFamily="2" charset="0"/>
                <a:cs typeface="Helvetica Neue" panose="02000503000000020004" pitchFamily="2" charset="0"/>
              </a:rPr>
              <a:t>What type spatial data is shown in the map on the left?</a:t>
            </a:r>
          </a:p>
          <a:p>
            <a:r>
              <a:rPr lang="en-US" dirty="0">
                <a:latin typeface="Helvetica Neue" panose="02000503000000020004" pitchFamily="2" charset="0"/>
                <a:ea typeface="Helvetica Neue" panose="02000503000000020004" pitchFamily="2" charset="0"/>
                <a:cs typeface="Helvetica Neue" panose="02000503000000020004" pitchFamily="2" charset="0"/>
              </a:rPr>
              <a:t>     </a:t>
            </a:r>
          </a:p>
          <a:p>
            <a:r>
              <a:rPr lang="en-US" dirty="0">
                <a:latin typeface="Helvetica Neue" panose="02000503000000020004" pitchFamily="2" charset="0"/>
                <a:ea typeface="Helvetica Neue" panose="02000503000000020004" pitchFamily="2" charset="0"/>
                <a:cs typeface="Helvetica Neue" panose="02000503000000020004" pitchFamily="2" charset="0"/>
              </a:rPr>
              <a:t>     </a:t>
            </a:r>
            <a:r>
              <a:rPr lang="en-US"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Vector Data</a:t>
            </a:r>
          </a:p>
          <a:p>
            <a:pPr marL="285750" indent="-285750">
              <a:buFont typeface="Wingdings" pitchFamily="2" charset="2"/>
              <a:buChar char="§"/>
            </a:pPr>
            <a:endParaRPr lang="en-US" dirty="0">
              <a:latin typeface="Helvetica Neue" panose="02000503000000020004" pitchFamily="2" charset="0"/>
              <a:ea typeface="Helvetica Neue" panose="02000503000000020004" pitchFamily="2" charset="0"/>
              <a:cs typeface="Helvetica Neue" panose="02000503000000020004" pitchFamily="2" charset="0"/>
            </a:endParaRPr>
          </a:p>
          <a:p>
            <a:pPr marL="285750" indent="-285750">
              <a:buFont typeface="Wingdings" pitchFamily="2" charset="2"/>
              <a:buChar char="§"/>
            </a:pPr>
            <a:r>
              <a:rPr lang="en-US" dirty="0">
                <a:latin typeface="Helvetica Neue" panose="02000503000000020004" pitchFamily="2" charset="0"/>
                <a:ea typeface="Helvetica Neue" panose="02000503000000020004" pitchFamily="2" charset="0"/>
                <a:cs typeface="Helvetica Neue" panose="02000503000000020004" pitchFamily="2" charset="0"/>
              </a:rPr>
              <a:t>What kinds of </a:t>
            </a:r>
            <a:r>
              <a:rPr lang="en-US"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features</a:t>
            </a:r>
            <a:r>
              <a:rPr lang="en-US" dirty="0">
                <a:latin typeface="Helvetica Neue" panose="02000503000000020004" pitchFamily="2" charset="0"/>
                <a:ea typeface="Helvetica Neue" panose="02000503000000020004" pitchFamily="2" charset="0"/>
                <a:cs typeface="Helvetica Neue" panose="02000503000000020004" pitchFamily="2" charset="0"/>
              </a:rPr>
              <a:t> are included in this visualization?</a:t>
            </a:r>
          </a:p>
          <a:p>
            <a:endParaRPr lang="en-US" dirty="0">
              <a:latin typeface="Helvetica Neue" panose="02000503000000020004" pitchFamily="2" charset="0"/>
              <a:ea typeface="Helvetica Neue" panose="02000503000000020004" pitchFamily="2" charset="0"/>
              <a:cs typeface="Helvetica Neue" panose="02000503000000020004" pitchFamily="2" charset="0"/>
            </a:endParaRPr>
          </a:p>
          <a:p>
            <a:r>
              <a:rPr lang="en-US" dirty="0">
                <a:latin typeface="Helvetica Neue" panose="02000503000000020004" pitchFamily="2" charset="0"/>
                <a:ea typeface="Helvetica Neue" panose="02000503000000020004" pitchFamily="2" charset="0"/>
                <a:cs typeface="Helvetica Neue" panose="02000503000000020004" pitchFamily="2" charset="0"/>
              </a:rPr>
              <a:t>     </a:t>
            </a:r>
            <a:r>
              <a:rPr lang="en-US"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Polyline (Street segments)</a:t>
            </a:r>
          </a:p>
          <a:p>
            <a:r>
              <a:rPr lang="en-US"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     Polygon (Study area)</a:t>
            </a:r>
          </a:p>
          <a:p>
            <a:pPr marL="285750" indent="-285750">
              <a:buFont typeface="Wingdings" pitchFamily="2" charset="2"/>
              <a:buChar char="§"/>
            </a:pPr>
            <a:endParaRPr lang="en-US" dirty="0">
              <a:latin typeface="Helvetica Neue" panose="02000503000000020004" pitchFamily="2" charset="0"/>
              <a:ea typeface="Helvetica Neue" panose="02000503000000020004" pitchFamily="2" charset="0"/>
              <a:cs typeface="Helvetica Neue" panose="02000503000000020004" pitchFamily="2" charset="0"/>
            </a:endParaRPr>
          </a:p>
          <a:p>
            <a:pPr marL="285750" indent="-285750">
              <a:buFont typeface="Wingdings" pitchFamily="2" charset="2"/>
              <a:buChar char="§"/>
            </a:pPr>
            <a:r>
              <a:rPr lang="en-US" dirty="0">
                <a:latin typeface="Helvetica Neue" panose="02000503000000020004" pitchFamily="2" charset="0"/>
                <a:ea typeface="Helvetica Neue" panose="02000503000000020004" pitchFamily="2" charset="0"/>
                <a:cs typeface="Helvetica Neue" panose="02000503000000020004" pitchFamily="2" charset="0"/>
              </a:rPr>
              <a:t>What is the main </a:t>
            </a:r>
            <a:r>
              <a:rPr lang="en-US"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feature and attribute</a:t>
            </a:r>
            <a:r>
              <a:rPr lang="en-US" dirty="0">
                <a:latin typeface="Helvetica Neue" panose="02000503000000020004" pitchFamily="2" charset="0"/>
                <a:ea typeface="Helvetica Neue" panose="02000503000000020004" pitchFamily="2" charset="0"/>
                <a:cs typeface="Helvetica Neue" panose="02000503000000020004" pitchFamily="2" charset="0"/>
              </a:rPr>
              <a:t> for this visualization?</a:t>
            </a:r>
          </a:p>
          <a:p>
            <a:pPr marL="285750" indent="-285750">
              <a:buFont typeface="Wingdings" pitchFamily="2" charset="2"/>
              <a:buChar char="§"/>
            </a:pPr>
            <a:endParaRPr lang="en-US" dirty="0">
              <a:latin typeface="Helvetica Neue" panose="02000503000000020004" pitchFamily="2" charset="0"/>
              <a:ea typeface="Helvetica Neue" panose="02000503000000020004" pitchFamily="2" charset="0"/>
              <a:cs typeface="Helvetica Neue" panose="02000503000000020004" pitchFamily="2" charset="0"/>
            </a:endParaRPr>
          </a:p>
          <a:p>
            <a:r>
              <a:rPr lang="en-US" dirty="0">
                <a:latin typeface="Helvetica Neue" panose="02000503000000020004" pitchFamily="2" charset="0"/>
                <a:ea typeface="Helvetica Neue" panose="02000503000000020004" pitchFamily="2" charset="0"/>
                <a:cs typeface="Helvetica Neue" panose="02000503000000020004" pitchFamily="2" charset="0"/>
              </a:rPr>
              <a:t>     </a:t>
            </a:r>
            <a:r>
              <a:rPr lang="en-US"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Feature: Polyline (Streets)</a:t>
            </a:r>
          </a:p>
          <a:p>
            <a:r>
              <a:rPr lang="en-US"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     Attribute: Predicted burglaries</a:t>
            </a:r>
          </a:p>
        </p:txBody>
      </p:sp>
      <p:sp>
        <p:nvSpPr>
          <p:cNvPr id="2" name="TextBox 1">
            <a:extLst>
              <a:ext uri="{FF2B5EF4-FFF2-40B4-BE49-F238E27FC236}">
                <a16:creationId xmlns:a16="http://schemas.microsoft.com/office/drawing/2014/main" id="{861F1144-F244-0B41-B78A-F6B593F9CB2D}"/>
              </a:ext>
            </a:extLst>
          </p:cNvPr>
          <p:cNvSpPr txBox="1"/>
          <p:nvPr/>
        </p:nvSpPr>
        <p:spPr>
          <a:xfrm>
            <a:off x="148046" y="5878296"/>
            <a:ext cx="5795554" cy="461665"/>
          </a:xfrm>
          <a:prstGeom prst="rect">
            <a:avLst/>
          </a:prstGeom>
          <a:noFill/>
        </p:spPr>
        <p:txBody>
          <a:bodyPr wrap="square" rtlCol="0">
            <a:spAutoFit/>
          </a:bodyPr>
          <a:lstStyle/>
          <a:p>
            <a:r>
              <a:rPr lang="en-US" sz="1200" b="1" dirty="0">
                <a:latin typeface="Helvetica Neue" panose="02000503000000020004" pitchFamily="2" charset="0"/>
                <a:ea typeface="Helvetica Neue" panose="02000503000000020004" pitchFamily="2" charset="0"/>
                <a:cs typeface="Helvetica Neue" panose="02000503000000020004" pitchFamily="2" charset="0"/>
              </a:rPr>
              <a:t>Image: Show predicted cases of residential burglaries in study area</a:t>
            </a:r>
          </a:p>
          <a:p>
            <a:endParaRPr lang="en-US" sz="1200" b="1" dirty="0">
              <a:latin typeface="Helvetica" pitchFamily="2" charset="0"/>
            </a:endParaRPr>
          </a:p>
        </p:txBody>
      </p:sp>
      <p:sp>
        <p:nvSpPr>
          <p:cNvPr id="3" name="TextBox 2">
            <a:extLst>
              <a:ext uri="{FF2B5EF4-FFF2-40B4-BE49-F238E27FC236}">
                <a16:creationId xmlns:a16="http://schemas.microsoft.com/office/drawing/2014/main" id="{45BB7402-CA37-CC47-9767-EEBF9D91AEF0}"/>
              </a:ext>
            </a:extLst>
          </p:cNvPr>
          <p:cNvSpPr txBox="1"/>
          <p:nvPr/>
        </p:nvSpPr>
        <p:spPr>
          <a:xfrm>
            <a:off x="6352905" y="5149205"/>
            <a:ext cx="5691049" cy="1200329"/>
          </a:xfrm>
          <a:prstGeom prst="rect">
            <a:avLst/>
          </a:prstGeom>
          <a:noFill/>
          <a:ln>
            <a:solidFill>
              <a:schemeClr val="tx1"/>
            </a:solidFill>
          </a:ln>
        </p:spPr>
        <p:txBody>
          <a:bodyPr wrap="square" rtlCol="0">
            <a:spAutoFit/>
          </a:bodyPr>
          <a:lstStyle/>
          <a:p>
            <a:r>
              <a:rPr lang="en-US" sz="2400" b="1" dirty="0">
                <a:latin typeface="Helvetica Neue" panose="02000503000000020004" pitchFamily="2" charset="0"/>
                <a:ea typeface="Helvetica Neue" panose="02000503000000020004" pitchFamily="2" charset="0"/>
                <a:cs typeface="Helvetica Neue" panose="02000503000000020004" pitchFamily="2" charset="0"/>
              </a:rPr>
              <a:t>The map is an example of </a:t>
            </a:r>
            <a:r>
              <a:rPr lang="en-US" sz="2400"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Choropleth (with line segments)</a:t>
            </a:r>
            <a:r>
              <a:rPr lang="en-US" sz="2400" b="1" dirty="0">
                <a:latin typeface="Helvetica Neue" panose="02000503000000020004" pitchFamily="2" charset="0"/>
                <a:ea typeface="Helvetica Neue" panose="02000503000000020004" pitchFamily="2" charset="0"/>
                <a:cs typeface="Helvetica Neue" panose="02000503000000020004" pitchFamily="2" charset="0"/>
              </a:rPr>
              <a:t>, which is one of many types of </a:t>
            </a:r>
            <a:r>
              <a:rPr lang="en-US" sz="2400"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thematic maps</a:t>
            </a:r>
          </a:p>
        </p:txBody>
      </p:sp>
      <p:sp>
        <p:nvSpPr>
          <p:cNvPr id="6" name="Slide Number Placeholder 3">
            <a:extLst>
              <a:ext uri="{FF2B5EF4-FFF2-40B4-BE49-F238E27FC236}">
                <a16:creationId xmlns:a16="http://schemas.microsoft.com/office/drawing/2014/main" id="{E8BDC0F7-8BDB-EB60-03D9-E27EDA49F9DD}"/>
              </a:ext>
            </a:extLst>
          </p:cNvPr>
          <p:cNvSpPr>
            <a:spLocks noGrp="1"/>
          </p:cNvSpPr>
          <p:nvPr>
            <p:ph type="sldNum" sz="quarter" idx="10"/>
          </p:nvPr>
        </p:nvSpPr>
        <p:spPr>
          <a:xfrm>
            <a:off x="11503954" y="6661313"/>
            <a:ext cx="540000" cy="144000"/>
          </a:xfrm>
        </p:spPr>
        <p:txBody>
          <a:bodyPr/>
          <a:lstStyle/>
          <a:p>
            <a:fld id="{6C21D7B2-F6DF-4749-BE48-6DFE0A2356E7}" type="slidenum">
              <a:rPr lang="en-US" altLang="x-none" smtClean="0"/>
              <a:pPr/>
              <a:t>23</a:t>
            </a:fld>
            <a:endParaRPr lang="en-US" altLang="x-none" dirty="0"/>
          </a:p>
        </p:txBody>
      </p:sp>
      <p:sp>
        <p:nvSpPr>
          <p:cNvPr id="7" name="TextBox 6">
            <a:extLst>
              <a:ext uri="{FF2B5EF4-FFF2-40B4-BE49-F238E27FC236}">
                <a16:creationId xmlns:a16="http://schemas.microsoft.com/office/drawing/2014/main" id="{E8C3EEE4-3154-8F70-7DD3-3D63E4FB4C36}"/>
              </a:ext>
            </a:extLst>
          </p:cNvPr>
          <p:cNvSpPr txBox="1"/>
          <p:nvPr/>
        </p:nvSpPr>
        <p:spPr>
          <a:xfrm>
            <a:off x="148046" y="6302426"/>
            <a:ext cx="4808471" cy="430887"/>
          </a:xfrm>
          <a:prstGeom prst="rect">
            <a:avLst/>
          </a:prstGeom>
          <a:noFill/>
        </p:spPr>
        <p:txBody>
          <a:bodyPr wrap="square" rtlCol="0">
            <a:spAutoFit/>
          </a:bodyPr>
          <a:lstStyle/>
          <a:p>
            <a:r>
              <a:rPr lang="en-GB" sz="1100" b="1" dirty="0">
                <a:latin typeface="Helvetica Neue" panose="02000503000000020004" pitchFamily="2" charset="0"/>
                <a:ea typeface="Helvetica Neue" panose="02000503000000020004" pitchFamily="2" charset="0"/>
                <a:cs typeface="Helvetica Neue" panose="02000503000000020004" pitchFamily="2" charset="0"/>
              </a:rPr>
              <a:t>Sources:</a:t>
            </a:r>
          </a:p>
          <a:p>
            <a:r>
              <a:rPr lang="en-GB" sz="1100" dirty="0">
                <a:latin typeface="Helvetica Neue" panose="02000503000000020004" pitchFamily="2" charset="0"/>
                <a:ea typeface="Helvetica Neue" panose="02000503000000020004" pitchFamily="2" charset="0"/>
                <a:cs typeface="Helvetica Neue" panose="02000503000000020004" pitchFamily="2" charset="0"/>
              </a:rPr>
              <a:t>Musah, A., </a:t>
            </a:r>
            <a:r>
              <a:rPr lang="en-GB" sz="1100" i="1" dirty="0">
                <a:latin typeface="Helvetica Neue" panose="02000503000000020004" pitchFamily="2" charset="0"/>
                <a:ea typeface="Helvetica Neue" panose="02000503000000020004" pitchFamily="2" charset="0"/>
                <a:cs typeface="Helvetica Neue" panose="02000503000000020004" pitchFamily="2" charset="0"/>
              </a:rPr>
              <a:t>et al. </a:t>
            </a:r>
            <a:r>
              <a:rPr lang="en-GB" sz="1100" dirty="0">
                <a:latin typeface="Helvetica Neue" panose="02000503000000020004" pitchFamily="2" charset="0"/>
                <a:ea typeface="Helvetica Neue" panose="02000503000000020004" pitchFamily="2" charset="0"/>
                <a:cs typeface="Helvetica Neue" panose="02000503000000020004" pitchFamily="2" charset="0"/>
              </a:rPr>
              <a:t>(2020): </a:t>
            </a:r>
            <a:r>
              <a:rPr lang="en-GB" sz="1100" dirty="0">
                <a:latin typeface="Helvetica Neue" panose="02000503000000020004" pitchFamily="2" charset="0"/>
                <a:ea typeface="Helvetica Neue" panose="02000503000000020004" pitchFamily="2" charset="0"/>
                <a:cs typeface="Helvetica Neue" panose="02000503000000020004" pitchFamily="2" charset="0"/>
                <a:hlinkClick r:id="rId4"/>
              </a:rPr>
              <a:t>https://doi.org/10.1016/j.apgeog.2019.102126</a:t>
            </a:r>
            <a:r>
              <a:rPr lang="en-GB" sz="1100" dirty="0">
                <a:latin typeface="Helvetica Neue" panose="02000503000000020004" pitchFamily="2" charset="0"/>
                <a:ea typeface="Helvetica Neue" panose="02000503000000020004" pitchFamily="2" charset="0"/>
                <a:cs typeface="Helvetica Neue" panose="02000503000000020004" pitchFamily="2" charset="0"/>
              </a:rPr>
              <a:t> </a:t>
            </a:r>
          </a:p>
        </p:txBody>
      </p:sp>
    </p:spTree>
    <p:extLst>
      <p:ext uri="{BB962C8B-B14F-4D97-AF65-F5344CB8AC3E}">
        <p14:creationId xmlns:p14="http://schemas.microsoft.com/office/powerpoint/2010/main" val="35107044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83ACA4B-420E-864E-A288-C901C26F4670}"/>
              </a:ext>
            </a:extLst>
          </p:cNvPr>
          <p:cNvSpPr/>
          <p:nvPr/>
        </p:nvSpPr>
        <p:spPr>
          <a:xfrm>
            <a:off x="0" y="0"/>
            <a:ext cx="12192000" cy="6858000"/>
          </a:xfrm>
          <a:prstGeom prst="rect">
            <a:avLst/>
          </a:prstGeom>
          <a:solidFill>
            <a:srgbClr val="008CE6"/>
          </a:solidFill>
          <a:ln>
            <a:solidFill>
              <a:srgbClr val="0091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C879EE21-A74D-9042-85FB-90F20B42A1C2}"/>
              </a:ext>
            </a:extLst>
          </p:cNvPr>
          <p:cNvSpPr>
            <a:spLocks noGrp="1"/>
          </p:cNvSpPr>
          <p:nvPr>
            <p:ph type="sldNum" sz="quarter" idx="10"/>
          </p:nvPr>
        </p:nvSpPr>
        <p:spPr/>
        <p:txBody>
          <a:bodyPr/>
          <a:lstStyle/>
          <a:p>
            <a:fld id="{6C21D7B2-F6DF-4749-BE48-6DFE0A2356E7}" type="slidenum">
              <a:rPr lang="en-US" altLang="x-none" smtClean="0"/>
              <a:pPr/>
              <a:t>24</a:t>
            </a:fld>
            <a:endParaRPr lang="en-US" altLang="x-none"/>
          </a:p>
        </p:txBody>
      </p:sp>
      <p:sp>
        <p:nvSpPr>
          <p:cNvPr id="5" name="Title 1">
            <a:extLst>
              <a:ext uri="{FF2B5EF4-FFF2-40B4-BE49-F238E27FC236}">
                <a16:creationId xmlns:a16="http://schemas.microsoft.com/office/drawing/2014/main" id="{C76F1414-123F-A64D-A741-24140E769A2A}"/>
              </a:ext>
            </a:extLst>
          </p:cNvPr>
          <p:cNvSpPr>
            <a:spLocks noGrp="1"/>
          </p:cNvSpPr>
          <p:nvPr>
            <p:ph type="title"/>
          </p:nvPr>
        </p:nvSpPr>
        <p:spPr>
          <a:xfrm>
            <a:off x="587375" y="3233296"/>
            <a:ext cx="11233150" cy="1296988"/>
          </a:xfrm>
        </p:spPr>
        <p:txBody>
          <a:bodyPr/>
          <a:lstStyle/>
          <a:p>
            <a:pPr>
              <a:defRPr/>
            </a:pPr>
            <a:r>
              <a:rPr lang="en-US" sz="3600" b="1" dirty="0">
                <a:solidFill>
                  <a:schemeClr val="bg1"/>
                </a:solidFill>
                <a:latin typeface="Helvetica Neue Light" panose="02000403000000020004" pitchFamily="2" charset="0"/>
                <a:ea typeface="Helvetica Neue Light" panose="02000403000000020004" pitchFamily="2" charset="0"/>
              </a:rPr>
              <a:t>Spatial Operations, or Geoprocessing</a:t>
            </a:r>
          </a:p>
        </p:txBody>
      </p:sp>
    </p:spTree>
    <p:extLst>
      <p:ext uri="{BB962C8B-B14F-4D97-AF65-F5344CB8AC3E}">
        <p14:creationId xmlns:p14="http://schemas.microsoft.com/office/powerpoint/2010/main" val="36467084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4F50C5E-3599-9046-9467-3A7B4105FB83}"/>
              </a:ext>
            </a:extLst>
          </p:cNvPr>
          <p:cNvSpPr>
            <a:spLocks noGrp="1"/>
          </p:cNvSpPr>
          <p:nvPr>
            <p:ph idx="1"/>
          </p:nvPr>
        </p:nvSpPr>
        <p:spPr>
          <a:xfrm>
            <a:off x="290098" y="156082"/>
            <a:ext cx="11380573" cy="6545836"/>
          </a:xfrm>
        </p:spPr>
        <p:txBody>
          <a:bodyPr>
            <a:noAutofit/>
          </a:bodyPr>
          <a:lstStyle/>
          <a:p>
            <a:pPr marL="0" indent="0">
              <a:buNone/>
            </a:pPr>
            <a:endParaRPr lang="en-US" sz="2000" b="1" dirty="0">
              <a:latin typeface="Helvetica" pitchFamily="2" charset="0"/>
              <a:ea typeface="Helvetica Neue Condensed" panose="02000503000000020004" pitchFamily="2" charset="0"/>
              <a:cs typeface="Helvetica Neue Condensed" panose="02000503000000020004" pitchFamily="2" charset="0"/>
            </a:endParaRPr>
          </a:p>
          <a:p>
            <a:pPr marL="0" indent="0">
              <a:buNone/>
            </a:pPr>
            <a:r>
              <a:rPr lang="en-US" sz="2200" b="1" dirty="0">
                <a:latin typeface="Helvetica" pitchFamily="2" charset="0"/>
                <a:ea typeface="Helvetica Neue Condensed" panose="02000503000000020004" pitchFamily="2" charset="0"/>
                <a:cs typeface="Helvetica Neue Condensed" panose="02000503000000020004" pitchFamily="2" charset="0"/>
              </a:rPr>
              <a:t>Definition: </a:t>
            </a:r>
            <a:r>
              <a:rPr lang="en-US" sz="2200" b="1" dirty="0">
                <a:latin typeface="Helvetica Neue" panose="02000503000000020004" pitchFamily="2" charset="0"/>
                <a:ea typeface="Helvetica Neue" panose="02000503000000020004" pitchFamily="2" charset="0"/>
                <a:cs typeface="Helvetica Neue" panose="02000503000000020004" pitchFamily="2" charset="0"/>
              </a:rPr>
              <a:t>Geoprocessing is a collection of tools that offers a framework for dealing with geographic data</a:t>
            </a:r>
          </a:p>
          <a:p>
            <a:pPr marL="0" indent="0">
              <a:buNone/>
            </a:pPr>
            <a:endParaRPr lang="en-US" sz="2200" b="1" dirty="0">
              <a:latin typeface="Helvetica Neue" panose="02000503000000020004" pitchFamily="2" charset="0"/>
              <a:ea typeface="Helvetica Neue" panose="02000503000000020004" pitchFamily="2" charset="0"/>
              <a:cs typeface="Helvetica Neue" panose="02000503000000020004" pitchFamily="2" charset="0"/>
            </a:endParaRPr>
          </a:p>
          <a:p>
            <a:r>
              <a:rPr lang="en-US" sz="2200" dirty="0">
                <a:latin typeface="Helvetica Neue" panose="02000503000000020004" pitchFamily="2" charset="0"/>
                <a:ea typeface="Helvetica Neue" panose="02000503000000020004" pitchFamily="2" charset="0"/>
                <a:cs typeface="Helvetica Neue" panose="02000503000000020004" pitchFamily="2" charset="0"/>
              </a:rPr>
              <a:t>Its purpose is to help users in the data management and automation of GIS tasks for spatial data. </a:t>
            </a:r>
          </a:p>
          <a:p>
            <a:r>
              <a:rPr lang="en-US" sz="2200" dirty="0">
                <a:latin typeface="Helvetica Neue" panose="02000503000000020004" pitchFamily="2" charset="0"/>
                <a:ea typeface="Helvetica Neue" panose="02000503000000020004" pitchFamily="2" charset="0"/>
                <a:cs typeface="Helvetica Neue" panose="02000503000000020004" pitchFamily="2" charset="0"/>
              </a:rPr>
              <a:t>For performing geospatial modelling and analysis of vector and raster data. </a:t>
            </a:r>
          </a:p>
          <a:p>
            <a:pPr marL="0" indent="0">
              <a:buNone/>
            </a:pPr>
            <a:endParaRPr lang="en-US" sz="2200"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r>
              <a:rPr lang="en-US" sz="2200" dirty="0">
                <a:latin typeface="Helvetica Neue" panose="02000503000000020004" pitchFamily="2" charset="0"/>
                <a:ea typeface="Helvetica Neue" panose="02000503000000020004" pitchFamily="2" charset="0"/>
                <a:cs typeface="Helvetica Neue" panose="02000503000000020004" pitchFamily="2" charset="0"/>
              </a:rPr>
              <a:t>In terms of spatial operations, the most problem you will encounter are:</a:t>
            </a:r>
          </a:p>
          <a:p>
            <a:pPr marL="0" indent="0">
              <a:buNone/>
            </a:pPr>
            <a:endParaRPr lang="en-US" sz="2200" b="1" dirty="0">
              <a:latin typeface="Helvetica Neue" panose="02000503000000020004" pitchFamily="2" charset="0"/>
              <a:ea typeface="Helvetica Neue" panose="02000503000000020004" pitchFamily="2" charset="0"/>
              <a:cs typeface="Helvetica Neue" panose="02000503000000020004" pitchFamily="2" charset="0"/>
            </a:endParaRPr>
          </a:p>
          <a:p>
            <a:pPr marL="457200" indent="-457200">
              <a:buAutoNum type="arabicPeriod"/>
            </a:pPr>
            <a:r>
              <a:rPr lang="en-US" sz="2200" b="1" dirty="0">
                <a:latin typeface="Helvetica Neue" panose="02000503000000020004" pitchFamily="2" charset="0"/>
                <a:ea typeface="Helvetica Neue" panose="02000503000000020004" pitchFamily="2" charset="0"/>
                <a:cs typeface="Helvetica Neue" panose="02000503000000020004" pitchFamily="2" charset="0"/>
              </a:rPr>
              <a:t>Clipping</a:t>
            </a:r>
          </a:p>
          <a:p>
            <a:pPr marL="457200" indent="-457200">
              <a:buAutoNum type="arabicPeriod"/>
            </a:pPr>
            <a:r>
              <a:rPr lang="en-US" sz="2200" b="1" dirty="0">
                <a:latin typeface="Helvetica Neue" panose="02000503000000020004" pitchFamily="2" charset="0"/>
                <a:ea typeface="Helvetica Neue" panose="02000503000000020004" pitchFamily="2" charset="0"/>
                <a:cs typeface="Helvetica Neue" panose="02000503000000020004" pitchFamily="2" charset="0"/>
              </a:rPr>
              <a:t>Intersection</a:t>
            </a:r>
          </a:p>
          <a:p>
            <a:pPr marL="457200" indent="-457200">
              <a:buAutoNum type="arabicPeriod"/>
            </a:pPr>
            <a:r>
              <a:rPr lang="en-US" sz="2200" b="1" dirty="0">
                <a:latin typeface="Helvetica Neue" panose="02000503000000020004" pitchFamily="2" charset="0"/>
                <a:ea typeface="Helvetica Neue" panose="02000503000000020004" pitchFamily="2" charset="0"/>
                <a:cs typeface="Helvetica Neue" panose="02000503000000020004" pitchFamily="2" charset="0"/>
              </a:rPr>
              <a:t>Union </a:t>
            </a:r>
          </a:p>
          <a:p>
            <a:pPr marL="457200" indent="-457200">
              <a:buAutoNum type="arabicPeriod"/>
            </a:pPr>
            <a:r>
              <a:rPr lang="en-US" sz="2200" b="1" dirty="0">
                <a:latin typeface="Helvetica Neue" panose="02000503000000020004" pitchFamily="2" charset="0"/>
                <a:ea typeface="Helvetica Neue" panose="02000503000000020004" pitchFamily="2" charset="0"/>
                <a:cs typeface="Helvetica Neue" panose="02000503000000020004" pitchFamily="2" charset="0"/>
              </a:rPr>
              <a:t>Dissolving</a:t>
            </a:r>
          </a:p>
          <a:p>
            <a:pPr marL="457200" indent="-457200">
              <a:buAutoNum type="arabicPeriod"/>
            </a:pPr>
            <a:r>
              <a:rPr lang="en-US" sz="2200" b="1" dirty="0">
                <a:latin typeface="Helvetica Neue" panose="02000503000000020004" pitchFamily="2" charset="0"/>
                <a:ea typeface="Helvetica Neue" panose="02000503000000020004" pitchFamily="2" charset="0"/>
                <a:cs typeface="Helvetica Neue" panose="02000503000000020004" pitchFamily="2" charset="0"/>
              </a:rPr>
              <a:t>Aggregation</a:t>
            </a:r>
          </a:p>
          <a:p>
            <a:pPr marL="457200" indent="-457200">
              <a:buAutoNum type="arabicPeriod"/>
            </a:pPr>
            <a:r>
              <a:rPr lang="en-US" sz="2200" b="1" dirty="0">
                <a:latin typeface="Helvetica Neue" panose="02000503000000020004" pitchFamily="2" charset="0"/>
                <a:ea typeface="Helvetica Neue" panose="02000503000000020004" pitchFamily="2" charset="0"/>
                <a:cs typeface="Helvetica Neue" panose="02000503000000020004" pitchFamily="2" charset="0"/>
              </a:rPr>
              <a:t>Buffer</a:t>
            </a:r>
          </a:p>
          <a:p>
            <a:pPr marL="0" indent="0">
              <a:buNone/>
            </a:pPr>
            <a:endParaRPr lang="en-US" sz="2000" dirty="0">
              <a:latin typeface="Helvetica" pitchFamily="2" charset="0"/>
              <a:ea typeface="HELVETICA NEUE CONDENSED" panose="02000503000000020004" pitchFamily="2" charset="0"/>
              <a:cs typeface="HELVETICA NEUE CONDENSED" panose="02000503000000020004" pitchFamily="2" charset="0"/>
            </a:endParaRPr>
          </a:p>
        </p:txBody>
      </p:sp>
      <p:sp>
        <p:nvSpPr>
          <p:cNvPr id="2" name="Slide Number Placeholder 3">
            <a:extLst>
              <a:ext uri="{FF2B5EF4-FFF2-40B4-BE49-F238E27FC236}">
                <a16:creationId xmlns:a16="http://schemas.microsoft.com/office/drawing/2014/main" id="{0FFC8C62-841C-D6D1-8815-7CAAF7A6E4EB}"/>
              </a:ext>
            </a:extLst>
          </p:cNvPr>
          <p:cNvSpPr>
            <a:spLocks noGrp="1"/>
          </p:cNvSpPr>
          <p:nvPr>
            <p:ph type="sldNum" sz="quarter" idx="10"/>
          </p:nvPr>
        </p:nvSpPr>
        <p:spPr>
          <a:xfrm>
            <a:off x="11516286" y="6629918"/>
            <a:ext cx="540000" cy="144000"/>
          </a:xfrm>
        </p:spPr>
        <p:txBody>
          <a:bodyPr/>
          <a:lstStyle/>
          <a:p>
            <a:fld id="{6C21D7B2-F6DF-4749-BE48-6DFE0A2356E7}" type="slidenum">
              <a:rPr lang="en-US" altLang="x-none" smtClean="0"/>
              <a:pPr/>
              <a:t>25</a:t>
            </a:fld>
            <a:endParaRPr lang="en-US" altLang="x-none" dirty="0"/>
          </a:p>
        </p:txBody>
      </p:sp>
    </p:spTree>
    <p:extLst>
      <p:ext uri="{BB962C8B-B14F-4D97-AF65-F5344CB8AC3E}">
        <p14:creationId xmlns:p14="http://schemas.microsoft.com/office/powerpoint/2010/main" val="9818165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53FE6414-ED10-CE0B-F013-678D385A1116}"/>
              </a:ext>
            </a:extLst>
          </p:cNvPr>
          <p:cNvPicPr>
            <a:picLocks noChangeAspect="1"/>
          </p:cNvPicPr>
          <p:nvPr/>
        </p:nvPicPr>
        <p:blipFill>
          <a:blip r:embed="rId3"/>
          <a:stretch>
            <a:fillRect/>
          </a:stretch>
        </p:blipFill>
        <p:spPr>
          <a:xfrm>
            <a:off x="1663479" y="862775"/>
            <a:ext cx="8224776" cy="4066577"/>
          </a:xfrm>
          <a:prstGeom prst="rect">
            <a:avLst/>
          </a:prstGeom>
        </p:spPr>
      </p:pic>
      <p:sp>
        <p:nvSpPr>
          <p:cNvPr id="4" name="TextBox 3">
            <a:extLst>
              <a:ext uri="{FF2B5EF4-FFF2-40B4-BE49-F238E27FC236}">
                <a16:creationId xmlns:a16="http://schemas.microsoft.com/office/drawing/2014/main" id="{248546A8-7311-3647-6EA3-3D31EBCAE8CE}"/>
              </a:ext>
            </a:extLst>
          </p:cNvPr>
          <p:cNvSpPr txBox="1"/>
          <p:nvPr/>
        </p:nvSpPr>
        <p:spPr>
          <a:xfrm>
            <a:off x="157655" y="165555"/>
            <a:ext cx="3773214" cy="461665"/>
          </a:xfrm>
          <a:prstGeom prst="rect">
            <a:avLst/>
          </a:prstGeom>
          <a:noFill/>
        </p:spPr>
        <p:txBody>
          <a:bodyPr wrap="square" rtlCol="0">
            <a:spAutoFit/>
          </a:bodyPr>
          <a:lstStyle/>
          <a:p>
            <a:r>
              <a:rPr lang="en-GB" sz="2400" b="1" dirty="0">
                <a:latin typeface="Helvetica Neue" panose="02000503000000020004" pitchFamily="2" charset="0"/>
                <a:ea typeface="Helvetica Neue" panose="02000503000000020004" pitchFamily="2" charset="0"/>
                <a:cs typeface="Helvetica Neue" panose="02000503000000020004" pitchFamily="2" charset="0"/>
              </a:rPr>
              <a:t>Clipping</a:t>
            </a:r>
          </a:p>
        </p:txBody>
      </p:sp>
      <p:sp>
        <p:nvSpPr>
          <p:cNvPr id="5" name="TextBox 4">
            <a:extLst>
              <a:ext uri="{FF2B5EF4-FFF2-40B4-BE49-F238E27FC236}">
                <a16:creationId xmlns:a16="http://schemas.microsoft.com/office/drawing/2014/main" id="{12BE64DC-8F5D-7D16-3326-CA3F211DC407}"/>
              </a:ext>
            </a:extLst>
          </p:cNvPr>
          <p:cNvSpPr txBox="1"/>
          <p:nvPr/>
        </p:nvSpPr>
        <p:spPr>
          <a:xfrm>
            <a:off x="6812493" y="153896"/>
            <a:ext cx="5277727" cy="369332"/>
          </a:xfrm>
          <a:prstGeom prst="rect">
            <a:avLst/>
          </a:prstGeom>
          <a:solidFill>
            <a:schemeClr val="accent1"/>
          </a:solidFill>
        </p:spPr>
        <p:txBody>
          <a:bodyPr wrap="none" rtlCol="0">
            <a:spAutoFit/>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Capture spatial data within a region of interest</a:t>
            </a:r>
          </a:p>
        </p:txBody>
      </p:sp>
      <p:sp>
        <p:nvSpPr>
          <p:cNvPr id="6" name="TextBox 5">
            <a:extLst>
              <a:ext uri="{FF2B5EF4-FFF2-40B4-BE49-F238E27FC236}">
                <a16:creationId xmlns:a16="http://schemas.microsoft.com/office/drawing/2014/main" id="{C95C83B2-3546-CA50-F1A2-2AD9AB2E587A}"/>
              </a:ext>
            </a:extLst>
          </p:cNvPr>
          <p:cNvSpPr txBox="1"/>
          <p:nvPr/>
        </p:nvSpPr>
        <p:spPr>
          <a:xfrm>
            <a:off x="157655" y="5654668"/>
            <a:ext cx="10857187" cy="1107996"/>
          </a:xfrm>
          <a:prstGeom prst="rect">
            <a:avLst/>
          </a:prstGeom>
          <a:noFill/>
        </p:spPr>
        <p:txBody>
          <a:bodyPr wrap="square" rtlCol="0">
            <a:spAutoFit/>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This spatial operation can be applied to all types of spatial data:</a:t>
            </a:r>
          </a:p>
          <a:p>
            <a:pPr marL="285750" indent="-285750">
              <a:buFont typeface="Arial" panose="020B0604020202020204" pitchFamily="34" charset="0"/>
              <a:buChar char="•"/>
            </a:pPr>
            <a:r>
              <a:rPr lang="en-GB" sz="1600" dirty="0">
                <a:latin typeface="Helvetica Neue" panose="02000503000000020004" pitchFamily="2" charset="0"/>
                <a:ea typeface="Helvetica Neue" panose="02000503000000020004" pitchFamily="2" charset="0"/>
                <a:cs typeface="Helvetica Neue" panose="02000503000000020004" pitchFamily="2" charset="0"/>
              </a:rPr>
              <a:t>Clipping points to fall within an area (i.e., vector to vector)</a:t>
            </a:r>
          </a:p>
          <a:p>
            <a:pPr marL="285750" indent="-285750">
              <a:buFont typeface="Arial" panose="020B0604020202020204" pitchFamily="34" charset="0"/>
              <a:buChar char="•"/>
            </a:pPr>
            <a:r>
              <a:rPr lang="en-GB" sz="1600" dirty="0">
                <a:latin typeface="Helvetica Neue" panose="02000503000000020004" pitchFamily="2" charset="0"/>
                <a:ea typeface="Helvetica Neue" panose="02000503000000020004" pitchFamily="2" charset="0"/>
                <a:cs typeface="Helvetica Neue" panose="02000503000000020004" pitchFamily="2" charset="0"/>
              </a:rPr>
              <a:t>Clipping smaller areal units to fall within a larger area (i.e., vector to vector)</a:t>
            </a:r>
          </a:p>
          <a:p>
            <a:pPr marL="285750" indent="-285750">
              <a:buFont typeface="Arial" panose="020B0604020202020204" pitchFamily="34" charset="0"/>
              <a:buChar char="•"/>
            </a:pPr>
            <a:r>
              <a:rPr lang="en-GB" sz="1600" dirty="0">
                <a:latin typeface="Helvetica Neue" panose="02000503000000020004" pitchFamily="2" charset="0"/>
                <a:ea typeface="Helvetica Neue" panose="02000503000000020004" pitchFamily="2" charset="0"/>
                <a:cs typeface="Helvetica Neue" panose="02000503000000020004" pitchFamily="2" charset="0"/>
              </a:rPr>
              <a:t>Clipping raster cells to fall within an spatial area (i.e., vector to raster)</a:t>
            </a:r>
          </a:p>
        </p:txBody>
      </p:sp>
      <p:sp>
        <p:nvSpPr>
          <p:cNvPr id="7" name="Slide Number Placeholder 3">
            <a:extLst>
              <a:ext uri="{FF2B5EF4-FFF2-40B4-BE49-F238E27FC236}">
                <a16:creationId xmlns:a16="http://schemas.microsoft.com/office/drawing/2014/main" id="{BC5038C2-94D1-55CD-310F-4260DCC3DC0B}"/>
              </a:ext>
            </a:extLst>
          </p:cNvPr>
          <p:cNvSpPr txBox="1">
            <a:spLocks/>
          </p:cNvSpPr>
          <p:nvPr/>
        </p:nvSpPr>
        <p:spPr>
          <a:xfrm>
            <a:off x="11433603" y="6488164"/>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pPr/>
              <a:t>26</a:t>
            </a:fld>
            <a:endParaRPr lang="en-US" altLang="x-none" dirty="0"/>
          </a:p>
        </p:txBody>
      </p:sp>
      <p:sp>
        <p:nvSpPr>
          <p:cNvPr id="8" name="TextBox 7">
            <a:extLst>
              <a:ext uri="{FF2B5EF4-FFF2-40B4-BE49-F238E27FC236}">
                <a16:creationId xmlns:a16="http://schemas.microsoft.com/office/drawing/2014/main" id="{3CB2CC46-2D20-C0C1-4F61-2CD49A03191B}"/>
              </a:ext>
            </a:extLst>
          </p:cNvPr>
          <p:cNvSpPr txBox="1"/>
          <p:nvPr/>
        </p:nvSpPr>
        <p:spPr>
          <a:xfrm>
            <a:off x="893812" y="4929352"/>
            <a:ext cx="9764110" cy="307777"/>
          </a:xfrm>
          <a:prstGeom prst="rect">
            <a:avLst/>
          </a:prstGeom>
          <a:noFill/>
        </p:spPr>
        <p:txBody>
          <a:bodyPr wrap="square" rtlCol="0">
            <a:spAutoFit/>
          </a:bodyPr>
          <a:lstStyle/>
          <a:p>
            <a:r>
              <a:rPr lang="en-GB" sz="1400" b="0" dirty="0">
                <a:effectLst/>
                <a:latin typeface="Helvetica Neue" panose="02000503000000020004" pitchFamily="2" charset="0"/>
                <a:ea typeface="Helvetica Neue" panose="02000503000000020004" pitchFamily="2" charset="0"/>
                <a:cs typeface="Helvetica Neue" panose="02000503000000020004" pitchFamily="2" charset="0"/>
              </a:rPr>
              <a:t>Source: </a:t>
            </a:r>
            <a:r>
              <a:rPr lang="en-GB" sz="1400" b="0" dirty="0" err="1">
                <a:effectLst/>
                <a:latin typeface="Helvetica Neue" panose="02000503000000020004" pitchFamily="2" charset="0"/>
                <a:ea typeface="Helvetica Neue" panose="02000503000000020004" pitchFamily="2" charset="0"/>
                <a:cs typeface="Helvetica Neue" panose="02000503000000020004" pitchFamily="2" charset="0"/>
              </a:rPr>
              <a:t>Gimdond</a:t>
            </a:r>
            <a:r>
              <a:rPr lang="en-GB" sz="1400" b="0" dirty="0">
                <a:effectLst/>
                <a:latin typeface="Helvetica Neue" panose="02000503000000020004" pitchFamily="2" charset="0"/>
                <a:ea typeface="Helvetica Neue" panose="02000503000000020004" pitchFamily="2" charset="0"/>
                <a:cs typeface="Helvetica Neue" panose="02000503000000020004" pitchFamily="2" charset="0"/>
              </a:rPr>
              <a:t>, M. 2021. Intro to GIS and Spatial Analysis. [online]. </a:t>
            </a:r>
            <a:r>
              <a:rPr lang="en-GB" sz="1400" b="0" dirty="0">
                <a:effectLst/>
                <a:latin typeface="Helvetica Neue" panose="02000503000000020004" pitchFamily="2" charset="0"/>
                <a:ea typeface="Helvetica Neue" panose="02000503000000020004" pitchFamily="2" charset="0"/>
                <a:cs typeface="Helvetica Neue" panose="02000503000000020004" pitchFamily="2" charset="0"/>
                <a:hlinkClick r:id="rId4"/>
              </a:rPr>
              <a:t>https://mgimond.github.io/Spatial/introGIS.html</a:t>
            </a:r>
            <a:endParaRPr lang="en-GB" sz="1400" dirty="0">
              <a:effectLst/>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16123942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B8BE492-11F2-08AB-BCA4-CE4FA2F91D79}"/>
              </a:ext>
            </a:extLst>
          </p:cNvPr>
          <p:cNvSpPr txBox="1"/>
          <p:nvPr/>
        </p:nvSpPr>
        <p:spPr>
          <a:xfrm>
            <a:off x="189186" y="165555"/>
            <a:ext cx="3773214" cy="461665"/>
          </a:xfrm>
          <a:prstGeom prst="rect">
            <a:avLst/>
          </a:prstGeom>
          <a:noFill/>
        </p:spPr>
        <p:txBody>
          <a:bodyPr wrap="square" rtlCol="0">
            <a:spAutoFit/>
          </a:bodyPr>
          <a:lstStyle/>
          <a:p>
            <a:r>
              <a:rPr lang="en-GB" sz="2400" b="1" dirty="0">
                <a:latin typeface="Helvetica Neue" panose="02000503000000020004" pitchFamily="2" charset="0"/>
                <a:ea typeface="Helvetica Neue" panose="02000503000000020004" pitchFamily="2" charset="0"/>
                <a:cs typeface="Helvetica Neue" panose="02000503000000020004" pitchFamily="2" charset="0"/>
              </a:rPr>
              <a:t>Intersection</a:t>
            </a:r>
          </a:p>
        </p:txBody>
      </p:sp>
      <p:pic>
        <p:nvPicPr>
          <p:cNvPr id="4" name="Picture 3">
            <a:extLst>
              <a:ext uri="{FF2B5EF4-FFF2-40B4-BE49-F238E27FC236}">
                <a16:creationId xmlns:a16="http://schemas.microsoft.com/office/drawing/2014/main" id="{1F5F79E2-F220-6099-A000-4AE7B7D4ED6E}"/>
              </a:ext>
            </a:extLst>
          </p:cNvPr>
          <p:cNvPicPr>
            <a:picLocks noChangeAspect="1"/>
          </p:cNvPicPr>
          <p:nvPr/>
        </p:nvPicPr>
        <p:blipFill>
          <a:blip r:embed="rId2"/>
          <a:stretch>
            <a:fillRect/>
          </a:stretch>
        </p:blipFill>
        <p:spPr>
          <a:xfrm>
            <a:off x="1849820" y="764939"/>
            <a:ext cx="8279146" cy="4285429"/>
          </a:xfrm>
          <a:prstGeom prst="rect">
            <a:avLst/>
          </a:prstGeom>
        </p:spPr>
      </p:pic>
      <p:sp>
        <p:nvSpPr>
          <p:cNvPr id="5" name="TextBox 4">
            <a:extLst>
              <a:ext uri="{FF2B5EF4-FFF2-40B4-BE49-F238E27FC236}">
                <a16:creationId xmlns:a16="http://schemas.microsoft.com/office/drawing/2014/main" id="{E9CC0EF0-FFD6-B11F-F137-7264644492F3}"/>
              </a:ext>
            </a:extLst>
          </p:cNvPr>
          <p:cNvSpPr txBox="1"/>
          <p:nvPr/>
        </p:nvSpPr>
        <p:spPr>
          <a:xfrm>
            <a:off x="4507404" y="165555"/>
            <a:ext cx="7598234" cy="369332"/>
          </a:xfrm>
          <a:prstGeom prst="rect">
            <a:avLst/>
          </a:prstGeom>
          <a:solidFill>
            <a:schemeClr val="accent1"/>
          </a:solidFill>
        </p:spPr>
        <p:txBody>
          <a:bodyPr wrap="none" rtlCol="0">
            <a:spAutoFit/>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Capture spatial data between two or more overlapping spatial data </a:t>
            </a:r>
          </a:p>
        </p:txBody>
      </p:sp>
      <p:sp>
        <p:nvSpPr>
          <p:cNvPr id="6" name="TextBox 5">
            <a:extLst>
              <a:ext uri="{FF2B5EF4-FFF2-40B4-BE49-F238E27FC236}">
                <a16:creationId xmlns:a16="http://schemas.microsoft.com/office/drawing/2014/main" id="{E745CB30-AA52-A313-7858-FD2626C690AA}"/>
              </a:ext>
            </a:extLst>
          </p:cNvPr>
          <p:cNvSpPr txBox="1"/>
          <p:nvPr/>
        </p:nvSpPr>
        <p:spPr>
          <a:xfrm>
            <a:off x="84083" y="5584449"/>
            <a:ext cx="10857187" cy="1107996"/>
          </a:xfrm>
          <a:prstGeom prst="rect">
            <a:avLst/>
          </a:prstGeom>
          <a:noFill/>
        </p:spPr>
        <p:txBody>
          <a:bodyPr wrap="square" rtlCol="0">
            <a:spAutoFit/>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This type of spatial operation can be applied to the following:</a:t>
            </a:r>
          </a:p>
          <a:p>
            <a:pPr marL="285750" indent="-285750">
              <a:buFont typeface="Arial" panose="020B0604020202020204" pitchFamily="34" charset="0"/>
              <a:buChar char="•"/>
            </a:pPr>
            <a:r>
              <a:rPr lang="en-GB" sz="1600" dirty="0">
                <a:latin typeface="Helvetica Neue" panose="02000503000000020004" pitchFamily="2" charset="0"/>
                <a:ea typeface="Helvetica Neue" panose="02000503000000020004" pitchFamily="2" charset="0"/>
                <a:cs typeface="Helvetica Neue" panose="02000503000000020004" pitchFamily="2" charset="0"/>
              </a:rPr>
              <a:t>Intersecting points to areas (i.e., vector to vector)</a:t>
            </a:r>
          </a:p>
          <a:p>
            <a:pPr marL="285750" indent="-285750">
              <a:buFont typeface="Arial" panose="020B0604020202020204" pitchFamily="34" charset="0"/>
              <a:buChar char="•"/>
            </a:pPr>
            <a:r>
              <a:rPr lang="en-GB" sz="1600" dirty="0">
                <a:latin typeface="Helvetica Neue" panose="02000503000000020004" pitchFamily="2" charset="0"/>
                <a:ea typeface="Helvetica Neue" panose="02000503000000020004" pitchFamily="2" charset="0"/>
                <a:cs typeface="Helvetica Neue" panose="02000503000000020004" pitchFamily="2" charset="0"/>
              </a:rPr>
              <a:t>Intersecting smaller areal units that  fall within a larger area (i.e., vector to vector])</a:t>
            </a:r>
          </a:p>
          <a:p>
            <a:pPr marL="285750" indent="-285750">
              <a:buFont typeface="Arial" panose="020B0604020202020204" pitchFamily="34" charset="0"/>
              <a:buChar char="•"/>
            </a:pPr>
            <a:r>
              <a:rPr lang="en-GB" sz="1600" dirty="0">
                <a:latin typeface="Helvetica Neue" panose="02000503000000020004" pitchFamily="2" charset="0"/>
                <a:ea typeface="Helvetica Neue" panose="02000503000000020004" pitchFamily="2" charset="0"/>
                <a:cs typeface="Helvetica Neue" panose="02000503000000020004" pitchFamily="2" charset="0"/>
              </a:rPr>
              <a:t>Intersecting points with raster (i.e., vector to raster)</a:t>
            </a:r>
          </a:p>
        </p:txBody>
      </p:sp>
      <p:sp>
        <p:nvSpPr>
          <p:cNvPr id="3" name="Slide Number Placeholder 3">
            <a:extLst>
              <a:ext uri="{FF2B5EF4-FFF2-40B4-BE49-F238E27FC236}">
                <a16:creationId xmlns:a16="http://schemas.microsoft.com/office/drawing/2014/main" id="{561A8919-8D17-F5C2-B78F-E954BE72D834}"/>
              </a:ext>
            </a:extLst>
          </p:cNvPr>
          <p:cNvSpPr txBox="1">
            <a:spLocks/>
          </p:cNvSpPr>
          <p:nvPr/>
        </p:nvSpPr>
        <p:spPr>
          <a:xfrm>
            <a:off x="11433603" y="6488164"/>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pPr/>
              <a:t>27</a:t>
            </a:fld>
            <a:endParaRPr lang="en-US" altLang="x-none" dirty="0"/>
          </a:p>
        </p:txBody>
      </p:sp>
      <p:sp>
        <p:nvSpPr>
          <p:cNvPr id="7" name="TextBox 6">
            <a:extLst>
              <a:ext uri="{FF2B5EF4-FFF2-40B4-BE49-F238E27FC236}">
                <a16:creationId xmlns:a16="http://schemas.microsoft.com/office/drawing/2014/main" id="{06F2A7BB-57F6-7FC4-20E5-4CFDE57B8436}"/>
              </a:ext>
            </a:extLst>
          </p:cNvPr>
          <p:cNvSpPr txBox="1"/>
          <p:nvPr/>
        </p:nvSpPr>
        <p:spPr>
          <a:xfrm>
            <a:off x="1355836" y="4895699"/>
            <a:ext cx="9564413" cy="584775"/>
          </a:xfrm>
          <a:prstGeom prst="rect">
            <a:avLst/>
          </a:prstGeom>
          <a:noFill/>
        </p:spPr>
        <p:txBody>
          <a:bodyPr wrap="square" rtlCol="0">
            <a:spAutoFit/>
          </a:bodyPr>
          <a:lstStyle/>
          <a:p>
            <a:r>
              <a:rPr lang="en-GB" sz="1400" b="0" dirty="0">
                <a:effectLst/>
                <a:latin typeface="Helvetica Neue" panose="02000503000000020004" pitchFamily="2" charset="0"/>
                <a:ea typeface="Helvetica Neue" panose="02000503000000020004" pitchFamily="2" charset="0"/>
                <a:cs typeface="Helvetica Neue" panose="02000503000000020004" pitchFamily="2" charset="0"/>
              </a:rPr>
              <a:t>Source: </a:t>
            </a:r>
            <a:r>
              <a:rPr lang="en-GB" sz="1400" b="0" dirty="0" err="1">
                <a:effectLst/>
                <a:latin typeface="Helvetica Neue" panose="02000503000000020004" pitchFamily="2" charset="0"/>
                <a:ea typeface="Helvetica Neue" panose="02000503000000020004" pitchFamily="2" charset="0"/>
                <a:cs typeface="Helvetica Neue" panose="02000503000000020004" pitchFamily="2" charset="0"/>
              </a:rPr>
              <a:t>Gimdond</a:t>
            </a:r>
            <a:r>
              <a:rPr lang="en-GB" sz="1400" b="0" dirty="0">
                <a:effectLst/>
                <a:latin typeface="Helvetica Neue" panose="02000503000000020004" pitchFamily="2" charset="0"/>
                <a:ea typeface="Helvetica Neue" panose="02000503000000020004" pitchFamily="2" charset="0"/>
                <a:cs typeface="Helvetica Neue" panose="02000503000000020004" pitchFamily="2" charset="0"/>
              </a:rPr>
              <a:t>, M. 2021. Intro to GIS and Spatial Analysis. [online]. </a:t>
            </a:r>
            <a:r>
              <a:rPr lang="en-GB" sz="1400" b="0" dirty="0">
                <a:effectLst/>
                <a:latin typeface="Helvetica Neue" panose="02000503000000020004" pitchFamily="2" charset="0"/>
                <a:ea typeface="Helvetica Neue" panose="02000503000000020004" pitchFamily="2" charset="0"/>
                <a:cs typeface="Helvetica Neue" panose="02000503000000020004" pitchFamily="2" charset="0"/>
                <a:hlinkClick r:id="rId3"/>
              </a:rPr>
              <a:t>https://mgimond.github.io/Spatial/introGIS.html</a:t>
            </a:r>
            <a:r>
              <a:rPr lang="en-GB" sz="1400" dirty="0">
                <a:latin typeface="Helvetica Neue" panose="02000503000000020004" pitchFamily="2" charset="0"/>
                <a:ea typeface="Helvetica Neue" panose="02000503000000020004" pitchFamily="2" charset="0"/>
                <a:cs typeface="Helvetica Neue" panose="02000503000000020004" pitchFamily="2" charset="0"/>
              </a:rPr>
              <a:t> </a:t>
            </a:r>
            <a:endParaRPr lang="en-GB" sz="1400" dirty="0">
              <a:effectLst/>
              <a:latin typeface="Helvetica Neue" panose="02000503000000020004" pitchFamily="2" charset="0"/>
              <a:ea typeface="Helvetica Neue" panose="02000503000000020004" pitchFamily="2" charset="0"/>
              <a:cs typeface="Helvetica Neue" panose="02000503000000020004" pitchFamily="2" charset="0"/>
            </a:endParaRPr>
          </a:p>
          <a:p>
            <a:endParaRPr lang="en-GB" dirty="0"/>
          </a:p>
        </p:txBody>
      </p:sp>
    </p:spTree>
    <p:extLst>
      <p:ext uri="{BB962C8B-B14F-4D97-AF65-F5344CB8AC3E}">
        <p14:creationId xmlns:p14="http://schemas.microsoft.com/office/powerpoint/2010/main" val="39600330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B8BE492-11F2-08AB-BCA4-CE4FA2F91D79}"/>
              </a:ext>
            </a:extLst>
          </p:cNvPr>
          <p:cNvSpPr txBox="1"/>
          <p:nvPr/>
        </p:nvSpPr>
        <p:spPr>
          <a:xfrm>
            <a:off x="189186" y="165555"/>
            <a:ext cx="3773214" cy="461665"/>
          </a:xfrm>
          <a:prstGeom prst="rect">
            <a:avLst/>
          </a:prstGeom>
          <a:noFill/>
        </p:spPr>
        <p:txBody>
          <a:bodyPr wrap="square" rtlCol="0">
            <a:spAutoFit/>
          </a:bodyPr>
          <a:lstStyle/>
          <a:p>
            <a:r>
              <a:rPr lang="en-GB" sz="2400" b="1" dirty="0">
                <a:latin typeface="Helvetica Neue" panose="02000503000000020004" pitchFamily="2" charset="0"/>
                <a:ea typeface="Helvetica Neue" panose="02000503000000020004" pitchFamily="2" charset="0"/>
                <a:cs typeface="Helvetica Neue" panose="02000503000000020004" pitchFamily="2" charset="0"/>
              </a:rPr>
              <a:t>Union</a:t>
            </a:r>
          </a:p>
        </p:txBody>
      </p:sp>
      <p:sp>
        <p:nvSpPr>
          <p:cNvPr id="5" name="TextBox 4">
            <a:extLst>
              <a:ext uri="{FF2B5EF4-FFF2-40B4-BE49-F238E27FC236}">
                <a16:creationId xmlns:a16="http://schemas.microsoft.com/office/drawing/2014/main" id="{E9CC0EF0-FFD6-B11F-F137-7264644492F3}"/>
              </a:ext>
            </a:extLst>
          </p:cNvPr>
          <p:cNvSpPr txBox="1"/>
          <p:nvPr/>
        </p:nvSpPr>
        <p:spPr>
          <a:xfrm>
            <a:off x="4939862" y="128351"/>
            <a:ext cx="7168056" cy="369332"/>
          </a:xfrm>
          <a:prstGeom prst="rect">
            <a:avLst/>
          </a:prstGeom>
          <a:solidFill>
            <a:schemeClr val="accent1"/>
          </a:solidFill>
        </p:spPr>
        <p:txBody>
          <a:bodyPr wrap="square" rtlCol="0">
            <a:spAutoFit/>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Bringing together two or more different vectors objects to one </a:t>
            </a:r>
          </a:p>
        </p:txBody>
      </p:sp>
      <p:sp>
        <p:nvSpPr>
          <p:cNvPr id="6" name="TextBox 5">
            <a:extLst>
              <a:ext uri="{FF2B5EF4-FFF2-40B4-BE49-F238E27FC236}">
                <a16:creationId xmlns:a16="http://schemas.microsoft.com/office/drawing/2014/main" id="{E745CB30-AA52-A313-7858-FD2626C690AA}"/>
              </a:ext>
            </a:extLst>
          </p:cNvPr>
          <p:cNvSpPr txBox="1"/>
          <p:nvPr/>
        </p:nvSpPr>
        <p:spPr>
          <a:xfrm>
            <a:off x="84083" y="5584449"/>
            <a:ext cx="11088414" cy="1107996"/>
          </a:xfrm>
          <a:prstGeom prst="rect">
            <a:avLst/>
          </a:prstGeom>
          <a:noFill/>
        </p:spPr>
        <p:txBody>
          <a:bodyPr wrap="square" rtlCol="0">
            <a:spAutoFit/>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This type of spatial operation can be applied to the following:</a:t>
            </a:r>
          </a:p>
          <a:p>
            <a:pPr marL="285750" indent="-285750">
              <a:buFont typeface="Arial" panose="020B0604020202020204" pitchFamily="34" charset="0"/>
              <a:buChar char="•"/>
            </a:pPr>
            <a:r>
              <a:rPr lang="en-GB" sz="1600" dirty="0">
                <a:latin typeface="Helvetica Neue" panose="02000503000000020004" pitchFamily="2" charset="0"/>
                <a:ea typeface="Helvetica Neue" panose="02000503000000020004" pitchFamily="2" charset="0"/>
                <a:cs typeface="Helvetica Neue" panose="02000503000000020004" pitchFamily="2" charset="0"/>
              </a:rPr>
              <a:t>You union all types of vector data (i.e., points, lines and polygons)</a:t>
            </a:r>
          </a:p>
          <a:p>
            <a:pPr marL="285750" indent="-285750">
              <a:buFont typeface="Arial" panose="020B0604020202020204" pitchFamily="34" charset="0"/>
              <a:buChar char="•"/>
            </a:pPr>
            <a:r>
              <a:rPr lang="en-GB" sz="1600" dirty="0">
                <a:latin typeface="Helvetica Neue" panose="02000503000000020004" pitchFamily="2" charset="0"/>
                <a:ea typeface="Helvetica Neue" panose="02000503000000020004" pitchFamily="2" charset="0"/>
                <a:cs typeface="Helvetica Neue" panose="02000503000000020004" pitchFamily="2" charset="0"/>
              </a:rPr>
              <a:t>It’s a vector to vector spatial operation only. You cannot union a vector with a raster. The raster must be vectorised before it can be in union with another vector</a:t>
            </a:r>
          </a:p>
        </p:txBody>
      </p:sp>
      <p:pic>
        <p:nvPicPr>
          <p:cNvPr id="8" name="Picture 7" descr="Diagram&#10;&#10;Description automatically generated with low confidence">
            <a:extLst>
              <a:ext uri="{FF2B5EF4-FFF2-40B4-BE49-F238E27FC236}">
                <a16:creationId xmlns:a16="http://schemas.microsoft.com/office/drawing/2014/main" id="{12019658-196E-B3BF-C135-050142FE7B72}"/>
              </a:ext>
            </a:extLst>
          </p:cNvPr>
          <p:cNvPicPr>
            <a:picLocks noChangeAspect="1"/>
          </p:cNvPicPr>
          <p:nvPr/>
        </p:nvPicPr>
        <p:blipFill>
          <a:blip r:embed="rId2"/>
          <a:stretch>
            <a:fillRect/>
          </a:stretch>
        </p:blipFill>
        <p:spPr>
          <a:xfrm>
            <a:off x="1889235" y="899156"/>
            <a:ext cx="7772400" cy="3774978"/>
          </a:xfrm>
          <a:prstGeom prst="rect">
            <a:avLst/>
          </a:prstGeom>
        </p:spPr>
      </p:pic>
      <p:sp>
        <p:nvSpPr>
          <p:cNvPr id="9" name="Rectangle 8">
            <a:extLst>
              <a:ext uri="{FF2B5EF4-FFF2-40B4-BE49-F238E27FC236}">
                <a16:creationId xmlns:a16="http://schemas.microsoft.com/office/drawing/2014/main" id="{8BAF2B33-E37F-D003-EC2E-5CD98B9FE914}"/>
              </a:ext>
            </a:extLst>
          </p:cNvPr>
          <p:cNvSpPr/>
          <p:nvPr/>
        </p:nvSpPr>
        <p:spPr>
          <a:xfrm>
            <a:off x="7441323" y="1144812"/>
            <a:ext cx="2375338" cy="369332"/>
          </a:xfrm>
          <a:prstGeom prst="rect">
            <a:avLst/>
          </a:prstGeom>
          <a:no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Slide Number Placeholder 3">
            <a:extLst>
              <a:ext uri="{FF2B5EF4-FFF2-40B4-BE49-F238E27FC236}">
                <a16:creationId xmlns:a16="http://schemas.microsoft.com/office/drawing/2014/main" id="{45A094FA-1EA8-3201-D2D9-78908BC9369F}"/>
              </a:ext>
            </a:extLst>
          </p:cNvPr>
          <p:cNvSpPr txBox="1">
            <a:spLocks/>
          </p:cNvSpPr>
          <p:nvPr/>
        </p:nvSpPr>
        <p:spPr>
          <a:xfrm>
            <a:off x="11433603" y="6488164"/>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pPr/>
              <a:t>28</a:t>
            </a:fld>
            <a:endParaRPr lang="en-US" altLang="x-none" dirty="0"/>
          </a:p>
        </p:txBody>
      </p:sp>
      <p:sp>
        <p:nvSpPr>
          <p:cNvPr id="11" name="TextBox 10">
            <a:extLst>
              <a:ext uri="{FF2B5EF4-FFF2-40B4-BE49-F238E27FC236}">
                <a16:creationId xmlns:a16="http://schemas.microsoft.com/office/drawing/2014/main" id="{2784D18C-3C10-2425-EBCB-B5E7575E1962}"/>
              </a:ext>
            </a:extLst>
          </p:cNvPr>
          <p:cNvSpPr txBox="1"/>
          <p:nvPr/>
        </p:nvSpPr>
        <p:spPr>
          <a:xfrm>
            <a:off x="1051033" y="4736488"/>
            <a:ext cx="9827174" cy="307777"/>
          </a:xfrm>
          <a:prstGeom prst="rect">
            <a:avLst/>
          </a:prstGeom>
          <a:noFill/>
        </p:spPr>
        <p:txBody>
          <a:bodyPr wrap="square" rtlCol="0">
            <a:spAutoFit/>
          </a:bodyPr>
          <a:lstStyle/>
          <a:p>
            <a:r>
              <a:rPr lang="en-GB" sz="1400" b="0" dirty="0">
                <a:effectLst/>
                <a:latin typeface="Helvetica Neue" panose="02000503000000020004" pitchFamily="2" charset="0"/>
                <a:ea typeface="Helvetica Neue" panose="02000503000000020004" pitchFamily="2" charset="0"/>
                <a:cs typeface="Helvetica Neue" panose="02000503000000020004" pitchFamily="2" charset="0"/>
              </a:rPr>
              <a:t>Source: </a:t>
            </a:r>
            <a:r>
              <a:rPr lang="en-GB" sz="1400" b="0" dirty="0" err="1">
                <a:effectLst/>
                <a:latin typeface="Helvetica Neue" panose="02000503000000020004" pitchFamily="2" charset="0"/>
                <a:ea typeface="Helvetica Neue" panose="02000503000000020004" pitchFamily="2" charset="0"/>
                <a:cs typeface="Helvetica Neue" panose="02000503000000020004" pitchFamily="2" charset="0"/>
              </a:rPr>
              <a:t>Gimdond</a:t>
            </a:r>
            <a:r>
              <a:rPr lang="en-GB" sz="1400" b="0" dirty="0">
                <a:effectLst/>
                <a:latin typeface="Helvetica Neue" panose="02000503000000020004" pitchFamily="2" charset="0"/>
                <a:ea typeface="Helvetica Neue" panose="02000503000000020004" pitchFamily="2" charset="0"/>
                <a:cs typeface="Helvetica Neue" panose="02000503000000020004" pitchFamily="2" charset="0"/>
              </a:rPr>
              <a:t>, M. 2021. Intro to GIS and Spatial Analysis. [online]. </a:t>
            </a:r>
            <a:r>
              <a:rPr lang="en-GB" sz="1400" b="0" dirty="0">
                <a:effectLst/>
                <a:latin typeface="Helvetica Neue" panose="02000503000000020004" pitchFamily="2" charset="0"/>
                <a:ea typeface="Helvetica Neue" panose="02000503000000020004" pitchFamily="2" charset="0"/>
                <a:cs typeface="Helvetica Neue" panose="02000503000000020004" pitchFamily="2" charset="0"/>
                <a:hlinkClick r:id="rId3"/>
              </a:rPr>
              <a:t>https://mgimond.github.io/Spatial/introGIS.html</a:t>
            </a:r>
            <a:endParaRPr lang="en-GB" sz="1400" dirty="0">
              <a:effectLst/>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19077416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B8BE492-11F2-08AB-BCA4-CE4FA2F91D79}"/>
              </a:ext>
            </a:extLst>
          </p:cNvPr>
          <p:cNvSpPr txBox="1"/>
          <p:nvPr/>
        </p:nvSpPr>
        <p:spPr>
          <a:xfrm>
            <a:off x="189186" y="165555"/>
            <a:ext cx="3773214" cy="461665"/>
          </a:xfrm>
          <a:prstGeom prst="rect">
            <a:avLst/>
          </a:prstGeom>
          <a:noFill/>
        </p:spPr>
        <p:txBody>
          <a:bodyPr wrap="square" rtlCol="0">
            <a:spAutoFit/>
          </a:bodyPr>
          <a:lstStyle/>
          <a:p>
            <a:r>
              <a:rPr lang="en-GB" sz="2400" b="1" dirty="0">
                <a:latin typeface="Helvetica Neue" panose="02000503000000020004" pitchFamily="2" charset="0"/>
                <a:ea typeface="Helvetica Neue" panose="02000503000000020004" pitchFamily="2" charset="0"/>
                <a:cs typeface="Helvetica Neue" panose="02000503000000020004" pitchFamily="2" charset="0"/>
              </a:rPr>
              <a:t>Dissolving</a:t>
            </a:r>
          </a:p>
        </p:txBody>
      </p:sp>
      <p:sp>
        <p:nvSpPr>
          <p:cNvPr id="5" name="TextBox 4">
            <a:extLst>
              <a:ext uri="{FF2B5EF4-FFF2-40B4-BE49-F238E27FC236}">
                <a16:creationId xmlns:a16="http://schemas.microsoft.com/office/drawing/2014/main" id="{E9CC0EF0-FFD6-B11F-F137-7264644492F3}"/>
              </a:ext>
            </a:extLst>
          </p:cNvPr>
          <p:cNvSpPr txBox="1"/>
          <p:nvPr/>
        </p:nvSpPr>
        <p:spPr>
          <a:xfrm>
            <a:off x="4929352" y="211721"/>
            <a:ext cx="7168056" cy="646331"/>
          </a:xfrm>
          <a:prstGeom prst="rect">
            <a:avLst/>
          </a:prstGeom>
          <a:solidFill>
            <a:schemeClr val="accent1"/>
          </a:solidFill>
        </p:spPr>
        <p:txBody>
          <a:bodyPr wrap="square" rtlCol="0">
            <a:spAutoFit/>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Amalgamate or merge smaller adjacent vector units to form another vector unit. </a:t>
            </a:r>
          </a:p>
        </p:txBody>
      </p:sp>
      <p:sp>
        <p:nvSpPr>
          <p:cNvPr id="6" name="TextBox 5">
            <a:extLst>
              <a:ext uri="{FF2B5EF4-FFF2-40B4-BE49-F238E27FC236}">
                <a16:creationId xmlns:a16="http://schemas.microsoft.com/office/drawing/2014/main" id="{E745CB30-AA52-A313-7858-FD2626C690AA}"/>
              </a:ext>
            </a:extLst>
          </p:cNvPr>
          <p:cNvSpPr txBox="1"/>
          <p:nvPr/>
        </p:nvSpPr>
        <p:spPr>
          <a:xfrm>
            <a:off x="84083" y="5353223"/>
            <a:ext cx="11088414" cy="861774"/>
          </a:xfrm>
          <a:prstGeom prst="rect">
            <a:avLst/>
          </a:prstGeom>
          <a:noFill/>
        </p:spPr>
        <p:txBody>
          <a:bodyPr wrap="square" rtlCol="0">
            <a:spAutoFit/>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This type of spatial operation can be applied to the following:</a:t>
            </a:r>
          </a:p>
          <a:p>
            <a:pPr marL="285750" indent="-285750">
              <a:buFont typeface="Arial" panose="020B0604020202020204" pitchFamily="34" charset="0"/>
              <a:buChar char="•"/>
            </a:pPr>
            <a:r>
              <a:rPr lang="en-GB" sz="1600" dirty="0">
                <a:latin typeface="Helvetica Neue" panose="02000503000000020004" pitchFamily="2" charset="0"/>
                <a:ea typeface="Helvetica Neue" panose="02000503000000020004" pitchFamily="2" charset="0"/>
                <a:cs typeface="Helvetica Neue" panose="02000503000000020004" pitchFamily="2" charset="0"/>
              </a:rPr>
              <a:t>You dissolve only the following types of vector data (i.e., lines and polygons)</a:t>
            </a:r>
          </a:p>
          <a:p>
            <a:pPr marL="285750" indent="-285750">
              <a:buFont typeface="Arial" panose="020B0604020202020204" pitchFamily="34" charset="0"/>
              <a:buChar char="•"/>
            </a:pPr>
            <a:r>
              <a:rPr lang="en-GB" sz="1600" dirty="0">
                <a:latin typeface="Helvetica Neue" panose="02000503000000020004" pitchFamily="2" charset="0"/>
                <a:ea typeface="Helvetica Neue" panose="02000503000000020004" pitchFamily="2" charset="0"/>
                <a:cs typeface="Helvetica Neue" panose="02000503000000020004" pitchFamily="2" charset="0"/>
              </a:rPr>
              <a:t>It cannot be applied to vector points</a:t>
            </a:r>
          </a:p>
        </p:txBody>
      </p:sp>
      <p:pic>
        <p:nvPicPr>
          <p:cNvPr id="4" name="Picture 3" descr="A picture containing diagram&#10;&#10;Description automatically generated">
            <a:extLst>
              <a:ext uri="{FF2B5EF4-FFF2-40B4-BE49-F238E27FC236}">
                <a16:creationId xmlns:a16="http://schemas.microsoft.com/office/drawing/2014/main" id="{A9DFA708-C850-AE97-C9EB-942D9C9CCF44}"/>
              </a:ext>
            </a:extLst>
          </p:cNvPr>
          <p:cNvPicPr>
            <a:picLocks noChangeAspect="1"/>
          </p:cNvPicPr>
          <p:nvPr/>
        </p:nvPicPr>
        <p:blipFill>
          <a:blip r:embed="rId2"/>
          <a:stretch>
            <a:fillRect/>
          </a:stretch>
        </p:blipFill>
        <p:spPr>
          <a:xfrm>
            <a:off x="1547378" y="1312952"/>
            <a:ext cx="8359560" cy="3190118"/>
          </a:xfrm>
          <a:prstGeom prst="rect">
            <a:avLst/>
          </a:prstGeom>
        </p:spPr>
      </p:pic>
      <p:sp>
        <p:nvSpPr>
          <p:cNvPr id="7" name="TextBox 6">
            <a:extLst>
              <a:ext uri="{FF2B5EF4-FFF2-40B4-BE49-F238E27FC236}">
                <a16:creationId xmlns:a16="http://schemas.microsoft.com/office/drawing/2014/main" id="{CC89FE95-AAFF-7BB5-3972-F654A2F495D0}"/>
              </a:ext>
            </a:extLst>
          </p:cNvPr>
          <p:cNvSpPr txBox="1"/>
          <p:nvPr/>
        </p:nvSpPr>
        <p:spPr>
          <a:xfrm>
            <a:off x="1565103" y="4733902"/>
            <a:ext cx="8341835" cy="276999"/>
          </a:xfrm>
          <a:prstGeom prst="rect">
            <a:avLst/>
          </a:prstGeom>
          <a:noFill/>
        </p:spPr>
        <p:txBody>
          <a:bodyPr wrap="none" rtlCol="0">
            <a:spAutoFit/>
          </a:bodyPr>
          <a:lstStyle/>
          <a:p>
            <a:r>
              <a:rPr lang="en-GB" sz="1200" b="0" dirty="0">
                <a:effectLst/>
                <a:latin typeface="Helvetica Neue" panose="02000503000000020004" pitchFamily="2" charset="0"/>
                <a:ea typeface="Helvetica Neue" panose="02000503000000020004" pitchFamily="2" charset="0"/>
                <a:cs typeface="Helvetica Neue" panose="02000503000000020004" pitchFamily="2" charset="0"/>
              </a:rPr>
              <a:t>Source: </a:t>
            </a:r>
            <a:r>
              <a:rPr lang="en-GB" sz="1200" dirty="0">
                <a:latin typeface="Helvetica Neue" panose="02000503000000020004" pitchFamily="2" charset="0"/>
                <a:ea typeface="Helvetica Neue" panose="02000503000000020004" pitchFamily="2" charset="0"/>
                <a:cs typeface="Helvetica Neue" panose="02000503000000020004" pitchFamily="2" charset="0"/>
              </a:rPr>
              <a:t>ESRI (2021) Dissolve </a:t>
            </a:r>
            <a:r>
              <a:rPr lang="en-GB" sz="1200" b="0" dirty="0">
                <a:effectLst/>
                <a:latin typeface="Helvetica Neue" panose="02000503000000020004" pitchFamily="2" charset="0"/>
                <a:ea typeface="Helvetica Neue" panose="02000503000000020004" pitchFamily="2" charset="0"/>
                <a:cs typeface="Helvetica Neue" panose="02000503000000020004" pitchFamily="2" charset="0"/>
                <a:hlinkClick r:id="rId3"/>
              </a:rPr>
              <a:t>https://pro.arcgis.com/en/pro-app/latest/tool-reference/data-management/dissolve.htm</a:t>
            </a:r>
            <a:r>
              <a:rPr lang="en-GB" sz="1200" b="0" dirty="0">
                <a:effectLst/>
                <a:latin typeface="Helvetica Neue" panose="02000503000000020004" pitchFamily="2" charset="0"/>
                <a:ea typeface="Helvetica Neue" panose="02000503000000020004" pitchFamily="2" charset="0"/>
                <a:cs typeface="Helvetica Neue" panose="02000503000000020004" pitchFamily="2" charset="0"/>
              </a:rPr>
              <a:t>  </a:t>
            </a:r>
            <a:endParaRPr lang="en-GB" sz="1200" dirty="0">
              <a:effectLst/>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0" name="Slide Number Placeholder 3">
            <a:extLst>
              <a:ext uri="{FF2B5EF4-FFF2-40B4-BE49-F238E27FC236}">
                <a16:creationId xmlns:a16="http://schemas.microsoft.com/office/drawing/2014/main" id="{E3323087-280E-0560-FFB4-AF2E800251DB}"/>
              </a:ext>
            </a:extLst>
          </p:cNvPr>
          <p:cNvSpPr txBox="1">
            <a:spLocks/>
          </p:cNvSpPr>
          <p:nvPr/>
        </p:nvSpPr>
        <p:spPr>
          <a:xfrm>
            <a:off x="11433603" y="6488164"/>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pPr/>
              <a:t>29</a:t>
            </a:fld>
            <a:endParaRPr lang="en-US" altLang="x-none" dirty="0"/>
          </a:p>
        </p:txBody>
      </p:sp>
    </p:spTree>
    <p:extLst>
      <p:ext uri="{BB962C8B-B14F-4D97-AF65-F5344CB8AC3E}">
        <p14:creationId xmlns:p14="http://schemas.microsoft.com/office/powerpoint/2010/main" val="9194993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8562B3B-2342-6E4C-B72B-B6CFB334502D}"/>
              </a:ext>
            </a:extLst>
          </p:cNvPr>
          <p:cNvSpPr txBox="1">
            <a:spLocks/>
          </p:cNvSpPr>
          <p:nvPr/>
        </p:nvSpPr>
        <p:spPr>
          <a:xfrm>
            <a:off x="135388" y="1128451"/>
            <a:ext cx="9382728" cy="6511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r>
              <a:rPr lang="en-US" sz="2400" b="1" cap="all" dirty="0">
                <a:solidFill>
                  <a:prstClr val="black"/>
                </a:solidFill>
                <a:latin typeface="Helvetica Neue Light" panose="02000403000000020004" pitchFamily="2" charset="0"/>
                <a:ea typeface="Helvetica Neue Light" panose="02000403000000020004" pitchFamily="2" charset="0"/>
                <a:cs typeface="Calibri Light" charset="0"/>
              </a:rPr>
              <a:t>QUICK recap</a:t>
            </a:r>
            <a:endParaRPr lang="en-GB" sz="2400" b="1" cap="all" dirty="0">
              <a:solidFill>
                <a:prstClr val="black"/>
              </a:solidFill>
              <a:latin typeface="Helvetica Neue Light" panose="02000403000000020004" pitchFamily="2" charset="0"/>
              <a:ea typeface="Helvetica Neue Light" panose="02000403000000020004" pitchFamily="2" charset="0"/>
              <a:cs typeface="Calibri Light" charset="0"/>
            </a:endParaRPr>
          </a:p>
        </p:txBody>
      </p:sp>
      <p:sp>
        <p:nvSpPr>
          <p:cNvPr id="39" name="Slide Number Placeholder 3">
            <a:extLst>
              <a:ext uri="{FF2B5EF4-FFF2-40B4-BE49-F238E27FC236}">
                <a16:creationId xmlns:a16="http://schemas.microsoft.com/office/drawing/2014/main" id="{5331AA6B-CF2E-9242-BCAA-6A2119FC1F42}"/>
              </a:ext>
            </a:extLst>
          </p:cNvPr>
          <p:cNvSpPr txBox="1">
            <a:spLocks/>
          </p:cNvSpPr>
          <p:nvPr/>
        </p:nvSpPr>
        <p:spPr>
          <a:xfrm>
            <a:off x="11531600" y="6395904"/>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pPr/>
              <a:t>3</a:t>
            </a:fld>
            <a:endParaRPr lang="en-US" altLang="x-none" dirty="0"/>
          </a:p>
        </p:txBody>
      </p:sp>
      <p:pic>
        <p:nvPicPr>
          <p:cNvPr id="40" name="Picture 39">
            <a:extLst>
              <a:ext uri="{FF2B5EF4-FFF2-40B4-BE49-F238E27FC236}">
                <a16:creationId xmlns:a16="http://schemas.microsoft.com/office/drawing/2014/main" id="{EC00073C-280F-0045-9EF1-816ED67A3D5B}"/>
              </a:ext>
            </a:extLst>
          </p:cNvPr>
          <p:cNvPicPr>
            <a:picLocks noChangeAspect="1"/>
          </p:cNvPicPr>
          <p:nvPr/>
        </p:nvPicPr>
        <p:blipFill>
          <a:blip r:embed="rId3"/>
          <a:stretch>
            <a:fillRect/>
          </a:stretch>
        </p:blipFill>
        <p:spPr>
          <a:xfrm>
            <a:off x="0" y="0"/>
            <a:ext cx="12192000" cy="970069"/>
          </a:xfrm>
          <a:prstGeom prst="rect">
            <a:avLst/>
          </a:prstGeom>
        </p:spPr>
      </p:pic>
      <p:sp>
        <p:nvSpPr>
          <p:cNvPr id="2" name="Content Placeholder 2">
            <a:extLst>
              <a:ext uri="{FF2B5EF4-FFF2-40B4-BE49-F238E27FC236}">
                <a16:creationId xmlns:a16="http://schemas.microsoft.com/office/drawing/2014/main" id="{1CCE8BC6-6B77-D330-7A15-C0AF10B422C5}"/>
              </a:ext>
            </a:extLst>
          </p:cNvPr>
          <p:cNvSpPr txBox="1">
            <a:spLocks/>
          </p:cNvSpPr>
          <p:nvPr/>
        </p:nvSpPr>
        <p:spPr>
          <a:xfrm>
            <a:off x="135388" y="1538367"/>
            <a:ext cx="6163587" cy="4463580"/>
          </a:xfrm>
          <a:prstGeom prst="rect">
            <a:avLst/>
          </a:prstGeom>
          <a:noFill/>
          <a:ln>
            <a:noFill/>
          </a:ln>
        </p:spPr>
        <p:txBody>
          <a:bodyPr>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457200" indent="-457200">
              <a:buFont typeface="+mj-lt"/>
              <a:buAutoNum type="arabicPeriod"/>
            </a:pPr>
            <a:endParaRPr lang="en-US" sz="1600" dirty="0">
              <a:latin typeface="Helvetica Neue" panose="02000503000000020004" pitchFamily="2" charset="0"/>
              <a:ea typeface="Helvetica Neue" panose="02000503000000020004" pitchFamily="2" charset="0"/>
              <a:cs typeface="Helvetica Neue" panose="02000503000000020004" pitchFamily="2" charset="0"/>
            </a:endParaRPr>
          </a:p>
          <a:p>
            <a:pPr marL="457200" indent="-457200">
              <a:buFont typeface="+mj-lt"/>
              <a:buAutoNum type="arabicPeriod"/>
            </a:pPr>
            <a:r>
              <a:rPr lang="en-US" sz="1600" dirty="0">
                <a:latin typeface="Helvetica Neue" panose="02000503000000020004" pitchFamily="2" charset="0"/>
                <a:ea typeface="Helvetica Neue" panose="02000503000000020004" pitchFamily="2" charset="0"/>
                <a:cs typeface="Helvetica Neue" panose="02000503000000020004" pitchFamily="2" charset="0"/>
              </a:rPr>
              <a:t>Spatial statistics is grounded on </a:t>
            </a:r>
            <a:r>
              <a:rPr lang="en-US" sz="1600" b="1" dirty="0">
                <a:latin typeface="Helvetica Neue" panose="02000503000000020004" pitchFamily="2" charset="0"/>
                <a:ea typeface="Helvetica Neue" panose="02000503000000020004" pitchFamily="2" charset="0"/>
                <a:cs typeface="Helvetica Neue" panose="02000503000000020004" pitchFamily="2" charset="0"/>
              </a:rPr>
              <a:t>spatial dependence </a:t>
            </a:r>
            <a:r>
              <a:rPr lang="en-US" sz="1600" dirty="0">
                <a:latin typeface="Helvetica Neue" panose="02000503000000020004" pitchFamily="2" charset="0"/>
                <a:ea typeface="Helvetica Neue" panose="02000503000000020004" pitchFamily="2" charset="0"/>
                <a:cs typeface="Helvetica Neue" panose="02000503000000020004" pitchFamily="2" charset="0"/>
              </a:rPr>
              <a:t>and from </a:t>
            </a:r>
            <a:r>
              <a:rPr lang="en-US" sz="1600" b="1" dirty="0">
                <a:latin typeface="Helvetica Neue" panose="02000503000000020004" pitchFamily="2" charset="0"/>
                <a:ea typeface="Helvetica Neue" panose="02000503000000020004" pitchFamily="2" charset="0"/>
                <a:cs typeface="Helvetica Neue" panose="02000503000000020004" pitchFamily="2" charset="0"/>
              </a:rPr>
              <a:t>Tobler’s 1</a:t>
            </a:r>
            <a:r>
              <a:rPr lang="en-US" sz="1600" b="1" baseline="30000" dirty="0">
                <a:latin typeface="Helvetica Neue" panose="02000503000000020004" pitchFamily="2" charset="0"/>
                <a:ea typeface="Helvetica Neue" panose="02000503000000020004" pitchFamily="2" charset="0"/>
                <a:cs typeface="Helvetica Neue" panose="02000503000000020004" pitchFamily="2" charset="0"/>
              </a:rPr>
              <a:t>st</a:t>
            </a:r>
            <a:r>
              <a:rPr lang="en-US" sz="1600" b="1" dirty="0">
                <a:latin typeface="Helvetica Neue" panose="02000503000000020004" pitchFamily="2" charset="0"/>
                <a:ea typeface="Helvetica Neue" panose="02000503000000020004" pitchFamily="2" charset="0"/>
                <a:cs typeface="Helvetica Neue" panose="02000503000000020004" pitchFamily="2" charset="0"/>
              </a:rPr>
              <a:t> Law of Geography</a:t>
            </a:r>
          </a:p>
          <a:p>
            <a:pPr marL="457200" indent="-457200">
              <a:buFont typeface="+mj-lt"/>
              <a:buAutoNum type="arabicPeriod"/>
            </a:pPr>
            <a:endParaRPr lang="en-US" sz="1600" b="1" dirty="0">
              <a:latin typeface="Helvetica Neue" panose="02000503000000020004" pitchFamily="2" charset="0"/>
              <a:ea typeface="Helvetica Neue" panose="02000503000000020004" pitchFamily="2" charset="0"/>
              <a:cs typeface="Helvetica Neue" panose="02000503000000020004" pitchFamily="2" charset="0"/>
            </a:endParaRPr>
          </a:p>
          <a:p>
            <a:pPr marL="457200" indent="-457200">
              <a:buFont typeface="+mj-lt"/>
              <a:buAutoNum type="arabicPeriod"/>
            </a:pPr>
            <a:r>
              <a:rPr lang="en-US" sz="1600" dirty="0">
                <a:latin typeface="Helvetica Neue" panose="02000503000000020004" pitchFamily="2" charset="0"/>
                <a:ea typeface="Helvetica Neue" panose="02000503000000020004" pitchFamily="2" charset="0"/>
                <a:cs typeface="Helvetica Neue" panose="02000503000000020004" pitchFamily="2" charset="0"/>
              </a:rPr>
              <a:t>We mentioned some fundamental concepts, and two key words for explaining spatial dependence:</a:t>
            </a:r>
          </a:p>
          <a:p>
            <a:pPr marL="914400" lvl="1" indent="-457200">
              <a:buFont typeface="Courier New" panose="02070309020205020404" pitchFamily="49" charset="0"/>
              <a:buChar char="o"/>
            </a:pPr>
            <a:r>
              <a:rPr lang="en-US" sz="1600" b="1" dirty="0">
                <a:latin typeface="Helvetica Neue" panose="02000503000000020004" pitchFamily="2" charset="0"/>
                <a:ea typeface="Helvetica Neue" panose="02000503000000020004" pitchFamily="2" charset="0"/>
                <a:cs typeface="Helvetica Neue" panose="02000503000000020004" pitchFamily="2" charset="0"/>
              </a:rPr>
              <a:t>Distance decay</a:t>
            </a:r>
          </a:p>
          <a:p>
            <a:pPr marL="914400" lvl="1" indent="-457200">
              <a:buFont typeface="Courier New" panose="02070309020205020404" pitchFamily="49" charset="0"/>
              <a:buChar char="o"/>
            </a:pPr>
            <a:r>
              <a:rPr lang="en-US" sz="1600" b="1" dirty="0">
                <a:latin typeface="Helvetica Neue" panose="02000503000000020004" pitchFamily="2" charset="0"/>
                <a:ea typeface="Helvetica Neue" panose="02000503000000020004" pitchFamily="2" charset="0"/>
                <a:cs typeface="Helvetica Neue" panose="02000503000000020004" pitchFamily="2" charset="0"/>
              </a:rPr>
              <a:t>Spatial autocorrelation</a:t>
            </a:r>
          </a:p>
          <a:p>
            <a:pPr marL="914400" lvl="1" indent="-457200">
              <a:buFont typeface="Courier New" panose="02070309020205020404" pitchFamily="49" charset="0"/>
              <a:buChar char="o"/>
            </a:pPr>
            <a:r>
              <a:rPr lang="en-US" sz="1600" b="1" dirty="0">
                <a:latin typeface="Helvetica Neue" panose="02000503000000020004" pitchFamily="2" charset="0"/>
                <a:ea typeface="Helvetica Neue" panose="02000503000000020004" pitchFamily="2" charset="0"/>
                <a:cs typeface="Helvetica Neue" panose="02000503000000020004" pitchFamily="2" charset="0"/>
              </a:rPr>
              <a:t>Spatial spillovers</a:t>
            </a:r>
          </a:p>
          <a:p>
            <a:pPr marL="914400" lvl="1" indent="-457200">
              <a:buFont typeface="Courier New" panose="02070309020205020404" pitchFamily="49" charset="0"/>
              <a:buChar char="o"/>
            </a:pPr>
            <a:endParaRPr lang="en-US" sz="1600" b="1" dirty="0">
              <a:latin typeface="Helvetica Neue" panose="02000503000000020004" pitchFamily="2" charset="0"/>
              <a:ea typeface="Helvetica Neue" panose="02000503000000020004" pitchFamily="2" charset="0"/>
              <a:cs typeface="Helvetica Neue" panose="02000503000000020004" pitchFamily="2" charset="0"/>
            </a:endParaRPr>
          </a:p>
          <a:p>
            <a:pPr marL="457200" indent="-457200">
              <a:buFont typeface="+mj-lt"/>
              <a:buAutoNum type="arabicPeriod"/>
            </a:pPr>
            <a:r>
              <a:rPr lang="en-US" sz="1600" dirty="0">
                <a:latin typeface="Helvetica Neue" panose="02000503000000020004" pitchFamily="2" charset="0"/>
                <a:ea typeface="Helvetica Neue" panose="02000503000000020004" pitchFamily="2" charset="0"/>
                <a:cs typeface="Helvetica Neue" panose="02000503000000020004" pitchFamily="2" charset="0"/>
              </a:rPr>
              <a:t>Event information presented spatially can either be:</a:t>
            </a:r>
          </a:p>
          <a:p>
            <a:pPr marL="914400" lvl="1" indent="-457200">
              <a:buFont typeface="Courier New" panose="02070309020205020404" pitchFamily="49" charset="0"/>
              <a:buChar char="o"/>
            </a:pPr>
            <a:r>
              <a:rPr lang="en-US" sz="1600" dirty="0">
                <a:latin typeface="Helvetica Neue" panose="02000503000000020004" pitchFamily="2" charset="0"/>
                <a:ea typeface="Helvetica Neue" panose="02000503000000020004" pitchFamily="2" charset="0"/>
                <a:cs typeface="Helvetica Neue" panose="02000503000000020004" pitchFamily="2" charset="0"/>
              </a:rPr>
              <a:t> </a:t>
            </a:r>
            <a:r>
              <a:rPr lang="en-US" sz="1600" b="1" dirty="0">
                <a:latin typeface="Helvetica Neue" panose="02000503000000020004" pitchFamily="2" charset="0"/>
                <a:ea typeface="Helvetica Neue" panose="02000503000000020004" pitchFamily="2" charset="0"/>
                <a:cs typeface="Helvetica Neue" panose="02000503000000020004" pitchFamily="2" charset="0"/>
              </a:rPr>
              <a:t>Areal/Regional (aka aggregated)</a:t>
            </a:r>
          </a:p>
          <a:p>
            <a:pPr marL="914400" lvl="1" indent="-457200">
              <a:buFont typeface="Courier New" panose="02070309020205020404" pitchFamily="49" charset="0"/>
              <a:buChar char="o"/>
            </a:pPr>
            <a:r>
              <a:rPr lang="en-US" sz="1600" dirty="0">
                <a:latin typeface="Helvetica Neue" panose="02000503000000020004" pitchFamily="2" charset="0"/>
                <a:ea typeface="Helvetica Neue" panose="02000503000000020004" pitchFamily="2" charset="0"/>
                <a:cs typeface="Helvetica Neue" panose="02000503000000020004" pitchFamily="2" charset="0"/>
              </a:rPr>
              <a:t> </a:t>
            </a:r>
            <a:r>
              <a:rPr lang="en-US" sz="1600" b="1" dirty="0">
                <a:latin typeface="Helvetica Neue" panose="02000503000000020004" pitchFamily="2" charset="0"/>
                <a:ea typeface="Helvetica Neue" panose="02000503000000020004" pitchFamily="2" charset="0"/>
                <a:cs typeface="Helvetica Neue" panose="02000503000000020004" pitchFamily="2" charset="0"/>
              </a:rPr>
              <a:t>Point patterns</a:t>
            </a:r>
          </a:p>
          <a:p>
            <a:pPr marL="914400" lvl="1" indent="-457200">
              <a:buFont typeface="Courier New" panose="02070309020205020404" pitchFamily="49" charset="0"/>
              <a:buChar char="o"/>
            </a:pPr>
            <a:r>
              <a:rPr lang="en-US" sz="1600" dirty="0">
                <a:latin typeface="Helvetica Neue" panose="02000503000000020004" pitchFamily="2" charset="0"/>
                <a:ea typeface="Helvetica Neue" panose="02000503000000020004" pitchFamily="2" charset="0"/>
                <a:cs typeface="Helvetica Neue" panose="02000503000000020004" pitchFamily="2" charset="0"/>
              </a:rPr>
              <a:t> </a:t>
            </a:r>
            <a:r>
              <a:rPr lang="en-US" sz="1600" b="1" dirty="0">
                <a:latin typeface="Helvetica Neue" panose="02000503000000020004" pitchFamily="2" charset="0"/>
                <a:ea typeface="Helvetica Neue" panose="02000503000000020004" pitchFamily="2" charset="0"/>
                <a:cs typeface="Helvetica Neue" panose="02000503000000020004" pitchFamily="2" charset="0"/>
              </a:rPr>
              <a:t>Geostatistical </a:t>
            </a:r>
            <a:r>
              <a:rPr lang="en-US" sz="1600" dirty="0">
                <a:latin typeface="Helvetica Neue" panose="02000503000000020004" pitchFamily="2" charset="0"/>
                <a:ea typeface="Helvetica Neue" panose="02000503000000020004" pitchFamily="2" charset="0"/>
                <a:cs typeface="Helvetica Neue" panose="02000503000000020004" pitchFamily="2" charset="0"/>
              </a:rPr>
              <a:t> </a:t>
            </a:r>
          </a:p>
          <a:p>
            <a:pPr marL="0" indent="0">
              <a:buFont typeface="Arial"/>
              <a:buNone/>
            </a:pPr>
            <a:endParaRPr lang="en-US" sz="2400" b="1" dirty="0">
              <a:latin typeface="Helvetica" pitchFamily="2" charset="0"/>
              <a:ea typeface="Helvetica Neue Condensed" panose="02000503000000020004" pitchFamily="2" charset="0"/>
              <a:cs typeface="Helvetica Neue Condensed" panose="02000503000000020004" pitchFamily="2" charset="0"/>
            </a:endParaRPr>
          </a:p>
        </p:txBody>
      </p:sp>
      <p:pic>
        <p:nvPicPr>
          <p:cNvPr id="41" name="Picture 40" descr="Shape&#10;&#10;Description automatically generated with low confidence">
            <a:extLst>
              <a:ext uri="{FF2B5EF4-FFF2-40B4-BE49-F238E27FC236}">
                <a16:creationId xmlns:a16="http://schemas.microsoft.com/office/drawing/2014/main" id="{7ACE1C88-FAB8-E947-8148-198CB038C734}"/>
              </a:ext>
            </a:extLst>
          </p:cNvPr>
          <p:cNvPicPr>
            <a:picLocks noChangeAspect="1"/>
          </p:cNvPicPr>
          <p:nvPr/>
        </p:nvPicPr>
        <p:blipFill>
          <a:blip r:embed="rId4"/>
          <a:stretch>
            <a:fillRect/>
          </a:stretch>
        </p:blipFill>
        <p:spPr>
          <a:xfrm>
            <a:off x="9469879" y="2517126"/>
            <a:ext cx="2331721" cy="2331721"/>
          </a:xfrm>
          <a:prstGeom prst="rect">
            <a:avLst/>
          </a:prstGeom>
        </p:spPr>
      </p:pic>
      <p:pic>
        <p:nvPicPr>
          <p:cNvPr id="42" name="Picture 41" descr="Shape&#10;&#10;Description automatically generated with low confidence">
            <a:extLst>
              <a:ext uri="{FF2B5EF4-FFF2-40B4-BE49-F238E27FC236}">
                <a16:creationId xmlns:a16="http://schemas.microsoft.com/office/drawing/2014/main" id="{430D6E26-1C0B-C391-0676-041E92785FCB}"/>
              </a:ext>
            </a:extLst>
          </p:cNvPr>
          <p:cNvPicPr>
            <a:picLocks noChangeAspect="1"/>
          </p:cNvPicPr>
          <p:nvPr/>
        </p:nvPicPr>
        <p:blipFill>
          <a:blip r:embed="rId4"/>
          <a:stretch>
            <a:fillRect/>
          </a:stretch>
        </p:blipFill>
        <p:spPr>
          <a:xfrm>
            <a:off x="6991014" y="2517126"/>
            <a:ext cx="2331721" cy="2331721"/>
          </a:xfrm>
          <a:prstGeom prst="rect">
            <a:avLst/>
          </a:prstGeom>
        </p:spPr>
      </p:pic>
      <p:sp>
        <p:nvSpPr>
          <p:cNvPr id="43" name="TextBox 42">
            <a:extLst>
              <a:ext uri="{FF2B5EF4-FFF2-40B4-BE49-F238E27FC236}">
                <a16:creationId xmlns:a16="http://schemas.microsoft.com/office/drawing/2014/main" id="{1B613CD8-6063-098A-AC2F-1E5BDC648584}"/>
              </a:ext>
            </a:extLst>
          </p:cNvPr>
          <p:cNvSpPr txBox="1"/>
          <p:nvPr/>
        </p:nvSpPr>
        <p:spPr>
          <a:xfrm>
            <a:off x="7630569" y="2147794"/>
            <a:ext cx="3678620" cy="369332"/>
          </a:xfrm>
          <a:prstGeom prst="rect">
            <a:avLst/>
          </a:prstGeom>
          <a:noFill/>
        </p:spPr>
        <p:txBody>
          <a:bodyPr wrap="square" rtlCol="0">
            <a:spAutoFit/>
          </a:bodyPr>
          <a:lstStyle/>
          <a:p>
            <a:pPr algn="ctr"/>
            <a:r>
              <a:rPr lang="en-GB" b="1" dirty="0">
                <a:latin typeface="Helvetica Neue" panose="02000503000000020004" pitchFamily="2" charset="0"/>
                <a:ea typeface="Helvetica Neue" panose="02000503000000020004" pitchFamily="2" charset="0"/>
                <a:cs typeface="Helvetica Neue" panose="02000503000000020004" pitchFamily="2" charset="0"/>
              </a:rPr>
              <a:t>Let’s rewind a bit to last week</a:t>
            </a:r>
          </a:p>
        </p:txBody>
      </p:sp>
    </p:spTree>
    <p:extLst>
      <p:ext uri="{BB962C8B-B14F-4D97-AF65-F5344CB8AC3E}">
        <p14:creationId xmlns:p14="http://schemas.microsoft.com/office/powerpoint/2010/main" val="29515236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B8BE492-11F2-08AB-BCA4-CE4FA2F91D79}"/>
              </a:ext>
            </a:extLst>
          </p:cNvPr>
          <p:cNvSpPr txBox="1"/>
          <p:nvPr/>
        </p:nvSpPr>
        <p:spPr>
          <a:xfrm>
            <a:off x="49982" y="74001"/>
            <a:ext cx="3773214" cy="461665"/>
          </a:xfrm>
          <a:prstGeom prst="rect">
            <a:avLst/>
          </a:prstGeom>
          <a:noFill/>
        </p:spPr>
        <p:txBody>
          <a:bodyPr wrap="square" rtlCol="0">
            <a:spAutoFit/>
          </a:bodyPr>
          <a:lstStyle/>
          <a:p>
            <a:r>
              <a:rPr lang="en-GB" sz="2400" b="1" dirty="0">
                <a:latin typeface="Helvetica Neue" panose="02000503000000020004" pitchFamily="2" charset="0"/>
                <a:ea typeface="Helvetica Neue" panose="02000503000000020004" pitchFamily="2" charset="0"/>
                <a:cs typeface="Helvetica Neue" panose="02000503000000020004" pitchFamily="2" charset="0"/>
              </a:rPr>
              <a:t>Aggregation</a:t>
            </a:r>
          </a:p>
        </p:txBody>
      </p:sp>
      <p:sp>
        <p:nvSpPr>
          <p:cNvPr id="5" name="TextBox 4">
            <a:extLst>
              <a:ext uri="{FF2B5EF4-FFF2-40B4-BE49-F238E27FC236}">
                <a16:creationId xmlns:a16="http://schemas.microsoft.com/office/drawing/2014/main" id="{E9CC0EF0-FFD6-B11F-F137-7264644492F3}"/>
              </a:ext>
            </a:extLst>
          </p:cNvPr>
          <p:cNvSpPr txBox="1"/>
          <p:nvPr/>
        </p:nvSpPr>
        <p:spPr>
          <a:xfrm>
            <a:off x="4973962" y="74001"/>
            <a:ext cx="7168056" cy="646331"/>
          </a:xfrm>
          <a:prstGeom prst="rect">
            <a:avLst/>
          </a:prstGeom>
          <a:solidFill>
            <a:schemeClr val="accent1"/>
          </a:solidFill>
        </p:spPr>
        <p:txBody>
          <a:bodyPr wrap="square" rtlCol="0">
            <a:spAutoFit/>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Aggregating values (i.e., summing, or averaging) of smaller spatial units that fall within a larger spatial unit. </a:t>
            </a:r>
          </a:p>
        </p:txBody>
      </p:sp>
      <p:sp>
        <p:nvSpPr>
          <p:cNvPr id="7" name="TextBox 6">
            <a:extLst>
              <a:ext uri="{FF2B5EF4-FFF2-40B4-BE49-F238E27FC236}">
                <a16:creationId xmlns:a16="http://schemas.microsoft.com/office/drawing/2014/main" id="{CC89FE95-AAFF-7BB5-3972-F654A2F495D0}"/>
              </a:ext>
            </a:extLst>
          </p:cNvPr>
          <p:cNvSpPr txBox="1"/>
          <p:nvPr/>
        </p:nvSpPr>
        <p:spPr>
          <a:xfrm>
            <a:off x="49982" y="6560164"/>
            <a:ext cx="9434249" cy="276999"/>
          </a:xfrm>
          <a:prstGeom prst="rect">
            <a:avLst/>
          </a:prstGeom>
          <a:noFill/>
        </p:spPr>
        <p:txBody>
          <a:bodyPr wrap="none" rtlCol="0">
            <a:spAutoFit/>
          </a:bodyPr>
          <a:lstStyle/>
          <a:p>
            <a:r>
              <a:rPr lang="en-GB" sz="1200" b="0" dirty="0">
                <a:effectLst/>
                <a:latin typeface="Helvetica Neue" panose="02000503000000020004" pitchFamily="2" charset="0"/>
                <a:ea typeface="Helvetica Neue" panose="02000503000000020004" pitchFamily="2" charset="0"/>
                <a:cs typeface="Helvetica Neue" panose="02000503000000020004" pitchFamily="2" charset="0"/>
              </a:rPr>
              <a:t>Source: </a:t>
            </a:r>
            <a:r>
              <a:rPr lang="en-GB" sz="1200" b="0" dirty="0" err="1">
                <a:effectLst/>
                <a:latin typeface="Helvetica Neue" panose="02000503000000020004" pitchFamily="2" charset="0"/>
                <a:ea typeface="Helvetica Neue" panose="02000503000000020004" pitchFamily="2" charset="0"/>
                <a:cs typeface="Helvetica Neue" panose="02000503000000020004" pitchFamily="2" charset="0"/>
              </a:rPr>
              <a:t>geofi</a:t>
            </a:r>
            <a:r>
              <a:rPr lang="en-GB" sz="1200" b="0" dirty="0">
                <a:effectLst/>
                <a:latin typeface="Helvetica Neue" panose="02000503000000020004" pitchFamily="2" charset="0"/>
                <a:ea typeface="Helvetica Neue" panose="02000503000000020004" pitchFamily="2" charset="0"/>
                <a:cs typeface="Helvetica Neue" panose="02000503000000020004" pitchFamily="2" charset="0"/>
              </a:rPr>
              <a:t> (access Finnish [</a:t>
            </a:r>
            <a:r>
              <a:rPr lang="en-GB" sz="1200" b="0" dirty="0" err="1">
                <a:effectLst/>
                <a:latin typeface="Helvetica Neue" panose="02000503000000020004" pitchFamily="2" charset="0"/>
                <a:ea typeface="Helvetica Neue" panose="02000503000000020004" pitchFamily="2" charset="0"/>
                <a:cs typeface="Helvetica Neue" panose="02000503000000020004" pitchFamily="2" charset="0"/>
              </a:rPr>
              <a:t>Maakunta</a:t>
            </a:r>
            <a:r>
              <a:rPr lang="en-GB" sz="1200" b="0" dirty="0">
                <a:effectLst/>
                <a:latin typeface="Helvetica Neue" panose="02000503000000020004" pitchFamily="2" charset="0"/>
                <a:ea typeface="Helvetica Neue" panose="02000503000000020004" pitchFamily="2" charset="0"/>
                <a:cs typeface="Helvetica Neue" panose="02000503000000020004" pitchFamily="2" charset="0"/>
              </a:rPr>
              <a:t> region] Geospatial data)</a:t>
            </a:r>
            <a:r>
              <a:rPr lang="en-GB" sz="1200" dirty="0">
                <a:latin typeface="Helvetica Neue" panose="02000503000000020004" pitchFamily="2" charset="0"/>
                <a:ea typeface="Helvetica Neue" panose="02000503000000020004" pitchFamily="2" charset="0"/>
                <a:cs typeface="Helvetica Neue" panose="02000503000000020004" pitchFamily="2" charset="0"/>
              </a:rPr>
              <a:t> </a:t>
            </a:r>
            <a:r>
              <a:rPr lang="en-GB" sz="1200" b="0" dirty="0">
                <a:effectLst/>
                <a:latin typeface="Helvetica Neue" panose="02000503000000020004" pitchFamily="2" charset="0"/>
                <a:ea typeface="Helvetica Neue" panose="02000503000000020004" pitchFamily="2" charset="0"/>
                <a:cs typeface="Helvetica Neue" panose="02000503000000020004" pitchFamily="2" charset="0"/>
                <a:hlinkClick r:id="rId2"/>
              </a:rPr>
              <a:t>https://cran.r-project.org/web/packages/geofi/readme/README.html</a:t>
            </a:r>
            <a:r>
              <a:rPr lang="en-GB" sz="1200" b="0" dirty="0">
                <a:effectLst/>
                <a:latin typeface="Helvetica Neue" panose="02000503000000020004" pitchFamily="2" charset="0"/>
                <a:ea typeface="Helvetica Neue" panose="02000503000000020004" pitchFamily="2" charset="0"/>
                <a:cs typeface="Helvetica Neue" panose="02000503000000020004" pitchFamily="2" charset="0"/>
              </a:rPr>
              <a:t> </a:t>
            </a:r>
            <a:endParaRPr lang="en-GB" sz="1200" dirty="0">
              <a:effectLst/>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0" name="Slide Number Placeholder 3">
            <a:extLst>
              <a:ext uri="{FF2B5EF4-FFF2-40B4-BE49-F238E27FC236}">
                <a16:creationId xmlns:a16="http://schemas.microsoft.com/office/drawing/2014/main" id="{E3323087-280E-0560-FFB4-AF2E800251DB}"/>
              </a:ext>
            </a:extLst>
          </p:cNvPr>
          <p:cNvSpPr txBox="1">
            <a:spLocks/>
          </p:cNvSpPr>
          <p:nvPr/>
        </p:nvSpPr>
        <p:spPr>
          <a:xfrm>
            <a:off x="11433603" y="6488164"/>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pPr/>
              <a:t>30</a:t>
            </a:fld>
            <a:endParaRPr lang="en-US" altLang="x-none" dirty="0"/>
          </a:p>
        </p:txBody>
      </p:sp>
      <p:pic>
        <p:nvPicPr>
          <p:cNvPr id="8" name="Picture 7" descr="Map&#10;&#10;Description automatically generated">
            <a:extLst>
              <a:ext uri="{FF2B5EF4-FFF2-40B4-BE49-F238E27FC236}">
                <a16:creationId xmlns:a16="http://schemas.microsoft.com/office/drawing/2014/main" id="{759897C1-B151-F6F5-F180-E22E4951E70D}"/>
              </a:ext>
            </a:extLst>
          </p:cNvPr>
          <p:cNvPicPr>
            <a:picLocks noChangeAspect="1"/>
          </p:cNvPicPr>
          <p:nvPr/>
        </p:nvPicPr>
        <p:blipFill rotWithShape="1">
          <a:blip r:embed="rId3"/>
          <a:srcRect l="68492"/>
          <a:stretch/>
        </p:blipFill>
        <p:spPr>
          <a:xfrm>
            <a:off x="3122647" y="1292530"/>
            <a:ext cx="2448910" cy="4176757"/>
          </a:xfrm>
          <a:prstGeom prst="rect">
            <a:avLst/>
          </a:prstGeom>
        </p:spPr>
      </p:pic>
      <p:pic>
        <p:nvPicPr>
          <p:cNvPr id="9" name="Picture 8" descr="Map&#10;&#10;Description automatically generated">
            <a:extLst>
              <a:ext uri="{FF2B5EF4-FFF2-40B4-BE49-F238E27FC236}">
                <a16:creationId xmlns:a16="http://schemas.microsoft.com/office/drawing/2014/main" id="{2277A13C-3791-E5EB-7550-BBD2E4103FAB}"/>
              </a:ext>
            </a:extLst>
          </p:cNvPr>
          <p:cNvPicPr>
            <a:picLocks noChangeAspect="1"/>
          </p:cNvPicPr>
          <p:nvPr/>
        </p:nvPicPr>
        <p:blipFill rotWithShape="1">
          <a:blip r:embed="rId3"/>
          <a:srcRect l="1218" r="68492"/>
          <a:stretch/>
        </p:blipFill>
        <p:spPr>
          <a:xfrm>
            <a:off x="6369086" y="1259782"/>
            <a:ext cx="2354317" cy="4176757"/>
          </a:xfrm>
          <a:prstGeom prst="rect">
            <a:avLst/>
          </a:prstGeom>
        </p:spPr>
      </p:pic>
      <p:pic>
        <p:nvPicPr>
          <p:cNvPr id="11" name="Picture 10" descr="Map&#10;&#10;Description automatically generated">
            <a:extLst>
              <a:ext uri="{FF2B5EF4-FFF2-40B4-BE49-F238E27FC236}">
                <a16:creationId xmlns:a16="http://schemas.microsoft.com/office/drawing/2014/main" id="{78711313-3C0B-D651-9422-757C24F834BF}"/>
              </a:ext>
            </a:extLst>
          </p:cNvPr>
          <p:cNvPicPr>
            <a:picLocks noChangeAspect="1"/>
          </p:cNvPicPr>
          <p:nvPr/>
        </p:nvPicPr>
        <p:blipFill rotWithShape="1">
          <a:blip r:embed="rId3"/>
          <a:srcRect l="35565" r="34144"/>
          <a:stretch/>
        </p:blipFill>
        <p:spPr>
          <a:xfrm>
            <a:off x="9619286" y="1192704"/>
            <a:ext cx="2354317" cy="4176757"/>
          </a:xfrm>
          <a:prstGeom prst="rect">
            <a:avLst/>
          </a:prstGeom>
        </p:spPr>
      </p:pic>
      <p:pic>
        <p:nvPicPr>
          <p:cNvPr id="13" name="Picture 12" descr="Map&#10;&#10;Description automatically generated">
            <a:extLst>
              <a:ext uri="{FF2B5EF4-FFF2-40B4-BE49-F238E27FC236}">
                <a16:creationId xmlns:a16="http://schemas.microsoft.com/office/drawing/2014/main" id="{C6AFCD01-7987-BE9C-3D55-9872790E5F78}"/>
              </a:ext>
            </a:extLst>
          </p:cNvPr>
          <p:cNvPicPr>
            <a:picLocks noChangeAspect="1"/>
          </p:cNvPicPr>
          <p:nvPr/>
        </p:nvPicPr>
        <p:blipFill rotWithShape="1">
          <a:blip r:embed="rId4"/>
          <a:srcRect l="34143" t="-196" r="34349" b="196"/>
          <a:stretch/>
        </p:blipFill>
        <p:spPr>
          <a:xfrm>
            <a:off x="218397" y="1259782"/>
            <a:ext cx="2448910" cy="4103733"/>
          </a:xfrm>
          <a:prstGeom prst="rect">
            <a:avLst/>
          </a:prstGeom>
        </p:spPr>
      </p:pic>
      <p:sp>
        <p:nvSpPr>
          <p:cNvPr id="14" name="TextBox 13">
            <a:extLst>
              <a:ext uri="{FF2B5EF4-FFF2-40B4-BE49-F238E27FC236}">
                <a16:creationId xmlns:a16="http://schemas.microsoft.com/office/drawing/2014/main" id="{1BB74D06-01CF-2AA4-78A3-0B7E3F8E664A}"/>
              </a:ext>
            </a:extLst>
          </p:cNvPr>
          <p:cNvSpPr txBox="1"/>
          <p:nvPr/>
        </p:nvSpPr>
        <p:spPr>
          <a:xfrm>
            <a:off x="218397" y="1030920"/>
            <a:ext cx="2448910" cy="261610"/>
          </a:xfrm>
          <a:prstGeom prst="rect">
            <a:avLst/>
          </a:prstGeom>
          <a:noFill/>
        </p:spPr>
        <p:txBody>
          <a:bodyPr wrap="square" rtlCol="0">
            <a:spAutoFit/>
          </a:bodyPr>
          <a:lstStyle/>
          <a:p>
            <a:pPr algn="ctr"/>
            <a:r>
              <a:rPr lang="en-GB" sz="1100" b="1" dirty="0">
                <a:latin typeface="Helvetica Neue" panose="02000503000000020004" pitchFamily="2" charset="0"/>
                <a:ea typeface="Helvetica Neue" panose="02000503000000020004" pitchFamily="2" charset="0"/>
                <a:cs typeface="Helvetica Neue" panose="02000503000000020004" pitchFamily="2" charset="0"/>
              </a:rPr>
              <a:t>Population density grid (raster)</a:t>
            </a:r>
          </a:p>
        </p:txBody>
      </p:sp>
      <p:sp>
        <p:nvSpPr>
          <p:cNvPr id="15" name="TextBox 14">
            <a:extLst>
              <a:ext uri="{FF2B5EF4-FFF2-40B4-BE49-F238E27FC236}">
                <a16:creationId xmlns:a16="http://schemas.microsoft.com/office/drawing/2014/main" id="{52A0F4AD-C4EA-84C1-A8FF-8E3EFD056E83}"/>
              </a:ext>
            </a:extLst>
          </p:cNvPr>
          <p:cNvSpPr txBox="1"/>
          <p:nvPr/>
        </p:nvSpPr>
        <p:spPr>
          <a:xfrm>
            <a:off x="3190294" y="1021352"/>
            <a:ext cx="2448910" cy="261610"/>
          </a:xfrm>
          <a:prstGeom prst="rect">
            <a:avLst/>
          </a:prstGeom>
          <a:noFill/>
        </p:spPr>
        <p:txBody>
          <a:bodyPr wrap="square" rtlCol="0">
            <a:spAutoFit/>
          </a:bodyPr>
          <a:lstStyle/>
          <a:p>
            <a:pPr algn="ctr"/>
            <a:r>
              <a:rPr lang="en-GB" sz="1100" b="1" dirty="0">
                <a:latin typeface="Helvetica Neue" panose="02000503000000020004" pitchFamily="2" charset="0"/>
                <a:ea typeface="Helvetica Neue" panose="02000503000000020004" pitchFamily="2" charset="0"/>
                <a:cs typeface="Helvetica Neue" panose="02000503000000020004" pitchFamily="2" charset="0"/>
              </a:rPr>
              <a:t>Postcode areas (vector)</a:t>
            </a:r>
          </a:p>
        </p:txBody>
      </p:sp>
      <p:sp>
        <p:nvSpPr>
          <p:cNvPr id="16" name="TextBox 15">
            <a:extLst>
              <a:ext uri="{FF2B5EF4-FFF2-40B4-BE49-F238E27FC236}">
                <a16:creationId xmlns:a16="http://schemas.microsoft.com/office/drawing/2014/main" id="{A7F26554-EA76-CCEE-AAA6-B37214052C90}"/>
              </a:ext>
            </a:extLst>
          </p:cNvPr>
          <p:cNvSpPr txBox="1"/>
          <p:nvPr/>
        </p:nvSpPr>
        <p:spPr>
          <a:xfrm>
            <a:off x="6296272" y="1030920"/>
            <a:ext cx="2448910" cy="261610"/>
          </a:xfrm>
          <a:prstGeom prst="rect">
            <a:avLst/>
          </a:prstGeom>
          <a:noFill/>
        </p:spPr>
        <p:txBody>
          <a:bodyPr wrap="square" rtlCol="0">
            <a:spAutoFit/>
          </a:bodyPr>
          <a:lstStyle/>
          <a:p>
            <a:pPr algn="ctr"/>
            <a:r>
              <a:rPr lang="en-GB" sz="1100" b="1" dirty="0">
                <a:latin typeface="Helvetica Neue" panose="02000503000000020004" pitchFamily="2" charset="0"/>
                <a:ea typeface="Helvetica Neue" panose="02000503000000020004" pitchFamily="2" charset="0"/>
                <a:cs typeface="Helvetica Neue" panose="02000503000000020004" pitchFamily="2" charset="0"/>
              </a:rPr>
              <a:t>Municipalities (vector)</a:t>
            </a:r>
          </a:p>
        </p:txBody>
      </p:sp>
      <p:sp>
        <p:nvSpPr>
          <p:cNvPr id="17" name="TextBox 16">
            <a:extLst>
              <a:ext uri="{FF2B5EF4-FFF2-40B4-BE49-F238E27FC236}">
                <a16:creationId xmlns:a16="http://schemas.microsoft.com/office/drawing/2014/main" id="{F42D7133-8789-24B9-0283-73422457E5A2}"/>
              </a:ext>
            </a:extLst>
          </p:cNvPr>
          <p:cNvSpPr txBox="1"/>
          <p:nvPr/>
        </p:nvSpPr>
        <p:spPr>
          <a:xfrm>
            <a:off x="9798211" y="998172"/>
            <a:ext cx="2448910" cy="261610"/>
          </a:xfrm>
          <a:prstGeom prst="rect">
            <a:avLst/>
          </a:prstGeom>
          <a:noFill/>
        </p:spPr>
        <p:txBody>
          <a:bodyPr wrap="square" rtlCol="0">
            <a:spAutoFit/>
          </a:bodyPr>
          <a:lstStyle/>
          <a:p>
            <a:pPr algn="ctr"/>
            <a:r>
              <a:rPr lang="en-GB" sz="1100" b="1" dirty="0">
                <a:latin typeface="Helvetica Neue" panose="02000503000000020004" pitchFamily="2" charset="0"/>
                <a:ea typeface="Helvetica Neue" panose="02000503000000020004" pitchFamily="2" charset="0"/>
                <a:cs typeface="Helvetica Neue" panose="02000503000000020004" pitchFamily="2" charset="0"/>
              </a:rPr>
              <a:t>Regions (vector)</a:t>
            </a:r>
          </a:p>
        </p:txBody>
      </p:sp>
      <p:sp>
        <p:nvSpPr>
          <p:cNvPr id="19" name="TextBox 18">
            <a:extLst>
              <a:ext uri="{FF2B5EF4-FFF2-40B4-BE49-F238E27FC236}">
                <a16:creationId xmlns:a16="http://schemas.microsoft.com/office/drawing/2014/main" id="{34F5CFEC-C3C6-AAAE-0190-1E4770838D1C}"/>
              </a:ext>
            </a:extLst>
          </p:cNvPr>
          <p:cNvSpPr txBox="1"/>
          <p:nvPr/>
        </p:nvSpPr>
        <p:spPr>
          <a:xfrm>
            <a:off x="49982" y="5560084"/>
            <a:ext cx="5877852" cy="738664"/>
          </a:xfrm>
          <a:prstGeom prst="rect">
            <a:avLst/>
          </a:prstGeom>
          <a:noFill/>
        </p:spPr>
        <p:txBody>
          <a:bodyPr wrap="square" rtlCol="0">
            <a:spAutoFit/>
          </a:bodyPr>
          <a:lstStyle/>
          <a:p>
            <a:r>
              <a:rPr lang="en-GB" sz="1400" dirty="0">
                <a:latin typeface="Helvetica Neue" panose="02000503000000020004" pitchFamily="2" charset="0"/>
                <a:ea typeface="Helvetica Neue" panose="02000503000000020004" pitchFamily="2" charset="0"/>
                <a:cs typeface="Helvetica Neue" panose="02000503000000020004" pitchFamily="2" charset="0"/>
              </a:rPr>
              <a:t>By aggregating (and summing) the gridded values within any of these vector shapefile, it will produce another shapefile containing the estimated total population within such boundaries </a:t>
            </a:r>
          </a:p>
        </p:txBody>
      </p:sp>
    </p:spTree>
    <p:extLst>
      <p:ext uri="{BB962C8B-B14F-4D97-AF65-F5344CB8AC3E}">
        <p14:creationId xmlns:p14="http://schemas.microsoft.com/office/powerpoint/2010/main" val="36798536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3">
            <a:extLst>
              <a:ext uri="{FF2B5EF4-FFF2-40B4-BE49-F238E27FC236}">
                <a16:creationId xmlns:a16="http://schemas.microsoft.com/office/drawing/2014/main" id="{A786ED3E-2412-255C-27BF-2ADF1ED9F239}"/>
              </a:ext>
            </a:extLst>
          </p:cNvPr>
          <p:cNvSpPr txBox="1">
            <a:spLocks/>
          </p:cNvSpPr>
          <p:nvPr/>
        </p:nvSpPr>
        <p:spPr>
          <a:xfrm>
            <a:off x="11433603" y="6488164"/>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pPr/>
              <a:t>31</a:t>
            </a:fld>
            <a:endParaRPr lang="en-US" altLang="x-none" dirty="0"/>
          </a:p>
        </p:txBody>
      </p:sp>
      <p:pic>
        <p:nvPicPr>
          <p:cNvPr id="4" name="Picture 3" descr="Chart&#10;&#10;Description automatically generated">
            <a:extLst>
              <a:ext uri="{FF2B5EF4-FFF2-40B4-BE49-F238E27FC236}">
                <a16:creationId xmlns:a16="http://schemas.microsoft.com/office/drawing/2014/main" id="{2E431BBC-00F1-A0FF-D45E-2B73238646C2}"/>
              </a:ext>
            </a:extLst>
          </p:cNvPr>
          <p:cNvPicPr>
            <a:picLocks noChangeAspect="1"/>
          </p:cNvPicPr>
          <p:nvPr/>
        </p:nvPicPr>
        <p:blipFill>
          <a:blip r:embed="rId2"/>
          <a:stretch>
            <a:fillRect/>
          </a:stretch>
        </p:blipFill>
        <p:spPr>
          <a:xfrm>
            <a:off x="2173434" y="751304"/>
            <a:ext cx="7068275" cy="4162508"/>
          </a:xfrm>
          <a:prstGeom prst="rect">
            <a:avLst/>
          </a:prstGeom>
        </p:spPr>
      </p:pic>
      <p:sp>
        <p:nvSpPr>
          <p:cNvPr id="5" name="TextBox 4">
            <a:extLst>
              <a:ext uri="{FF2B5EF4-FFF2-40B4-BE49-F238E27FC236}">
                <a16:creationId xmlns:a16="http://schemas.microsoft.com/office/drawing/2014/main" id="{08B6568B-CC81-AA42-9DA6-54816F5A482F}"/>
              </a:ext>
            </a:extLst>
          </p:cNvPr>
          <p:cNvSpPr txBox="1"/>
          <p:nvPr/>
        </p:nvSpPr>
        <p:spPr>
          <a:xfrm>
            <a:off x="49982" y="74001"/>
            <a:ext cx="3773214" cy="461665"/>
          </a:xfrm>
          <a:prstGeom prst="rect">
            <a:avLst/>
          </a:prstGeom>
          <a:noFill/>
        </p:spPr>
        <p:txBody>
          <a:bodyPr wrap="square" rtlCol="0">
            <a:spAutoFit/>
          </a:bodyPr>
          <a:lstStyle/>
          <a:p>
            <a:r>
              <a:rPr lang="en-GB" sz="2400" b="1" dirty="0">
                <a:latin typeface="Helvetica Neue" panose="02000503000000020004" pitchFamily="2" charset="0"/>
                <a:ea typeface="Helvetica Neue" panose="02000503000000020004" pitchFamily="2" charset="0"/>
                <a:cs typeface="Helvetica Neue" panose="02000503000000020004" pitchFamily="2" charset="0"/>
              </a:rPr>
              <a:t>Buffering</a:t>
            </a:r>
          </a:p>
        </p:txBody>
      </p:sp>
      <p:sp>
        <p:nvSpPr>
          <p:cNvPr id="6" name="TextBox 5">
            <a:extLst>
              <a:ext uri="{FF2B5EF4-FFF2-40B4-BE49-F238E27FC236}">
                <a16:creationId xmlns:a16="http://schemas.microsoft.com/office/drawing/2014/main" id="{1435A504-9D8F-794E-AE1B-020846580069}"/>
              </a:ext>
            </a:extLst>
          </p:cNvPr>
          <p:cNvSpPr txBox="1"/>
          <p:nvPr/>
        </p:nvSpPr>
        <p:spPr>
          <a:xfrm>
            <a:off x="4973962" y="80667"/>
            <a:ext cx="7168056" cy="646331"/>
          </a:xfrm>
          <a:prstGeom prst="rect">
            <a:avLst/>
          </a:prstGeom>
          <a:solidFill>
            <a:schemeClr val="accent1"/>
          </a:solidFill>
        </p:spPr>
        <p:txBody>
          <a:bodyPr wrap="square" rtlCol="0">
            <a:spAutoFit/>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Is an area, created by a specified distance, used to surround one or more features</a:t>
            </a:r>
          </a:p>
        </p:txBody>
      </p:sp>
      <p:sp>
        <p:nvSpPr>
          <p:cNvPr id="7" name="TextBox 6">
            <a:extLst>
              <a:ext uri="{FF2B5EF4-FFF2-40B4-BE49-F238E27FC236}">
                <a16:creationId xmlns:a16="http://schemas.microsoft.com/office/drawing/2014/main" id="{E330C420-13DB-E381-30D0-B3C54D3B54FD}"/>
              </a:ext>
            </a:extLst>
          </p:cNvPr>
          <p:cNvSpPr txBox="1"/>
          <p:nvPr/>
        </p:nvSpPr>
        <p:spPr>
          <a:xfrm>
            <a:off x="84083" y="5584449"/>
            <a:ext cx="11088414" cy="1107996"/>
          </a:xfrm>
          <a:prstGeom prst="rect">
            <a:avLst/>
          </a:prstGeom>
          <a:noFill/>
        </p:spPr>
        <p:txBody>
          <a:bodyPr wrap="square" rtlCol="0">
            <a:spAutoFit/>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This type of spatial operation can be applied to the following:</a:t>
            </a:r>
          </a:p>
          <a:p>
            <a:pPr marL="285750" indent="-285750">
              <a:buFont typeface="Arial" panose="020B0604020202020204" pitchFamily="34" charset="0"/>
              <a:buChar char="•"/>
            </a:pPr>
            <a:r>
              <a:rPr lang="en-GB" sz="1600" dirty="0">
                <a:latin typeface="Helvetica Neue" panose="02000503000000020004" pitchFamily="2" charset="0"/>
                <a:ea typeface="Helvetica Neue" panose="02000503000000020004" pitchFamily="2" charset="0"/>
                <a:cs typeface="Helvetica Neue" panose="02000503000000020004" pitchFamily="2" charset="0"/>
              </a:rPr>
              <a:t>You can create buffers using any type of vector data (i.e., points, lines and polygons)</a:t>
            </a:r>
          </a:p>
          <a:p>
            <a:pPr marL="285750" indent="-285750">
              <a:buFont typeface="Arial" panose="020B0604020202020204" pitchFamily="34" charset="0"/>
              <a:buChar char="•"/>
            </a:pPr>
            <a:r>
              <a:rPr lang="en-GB" sz="1600" dirty="0">
                <a:latin typeface="Helvetica Neue" panose="02000503000000020004" pitchFamily="2" charset="0"/>
                <a:ea typeface="Helvetica Neue" panose="02000503000000020004" pitchFamily="2" charset="0"/>
                <a:cs typeface="Helvetica Neue" panose="02000503000000020004" pitchFamily="2" charset="0"/>
              </a:rPr>
              <a:t>Buffers is a spatial operation reserved for vector only. This cannot be applied to raster data unless its vectorised to a form that incredibly manageable for applying a buffer. </a:t>
            </a:r>
          </a:p>
        </p:txBody>
      </p:sp>
      <p:sp>
        <p:nvSpPr>
          <p:cNvPr id="8" name="TextBox 7">
            <a:extLst>
              <a:ext uri="{FF2B5EF4-FFF2-40B4-BE49-F238E27FC236}">
                <a16:creationId xmlns:a16="http://schemas.microsoft.com/office/drawing/2014/main" id="{FCAFDD9F-BE3F-E4C6-1EDB-887C3D188EA5}"/>
              </a:ext>
            </a:extLst>
          </p:cNvPr>
          <p:cNvSpPr txBox="1"/>
          <p:nvPr/>
        </p:nvSpPr>
        <p:spPr>
          <a:xfrm>
            <a:off x="2173434" y="5006145"/>
            <a:ext cx="7395871" cy="276999"/>
          </a:xfrm>
          <a:prstGeom prst="rect">
            <a:avLst/>
          </a:prstGeom>
          <a:noFill/>
        </p:spPr>
        <p:txBody>
          <a:bodyPr wrap="none" rtlCol="0">
            <a:spAutoFit/>
          </a:bodyPr>
          <a:lstStyle/>
          <a:p>
            <a:r>
              <a:rPr lang="en-GB" sz="1200" b="0" dirty="0">
                <a:effectLst/>
                <a:latin typeface="Helvetica Neue" panose="02000503000000020004" pitchFamily="2" charset="0"/>
                <a:ea typeface="Helvetica Neue" panose="02000503000000020004" pitchFamily="2" charset="0"/>
                <a:cs typeface="Helvetica Neue" panose="02000503000000020004" pitchFamily="2" charset="0"/>
              </a:rPr>
              <a:t>Source:  </a:t>
            </a:r>
            <a:r>
              <a:rPr lang="en-GB" sz="1200" dirty="0">
                <a:latin typeface="Helvetica Neue" panose="02000503000000020004" pitchFamily="2" charset="0"/>
                <a:ea typeface="Helvetica Neue" panose="02000503000000020004" pitchFamily="2" charset="0"/>
                <a:cs typeface="Helvetica Neue" panose="02000503000000020004" pitchFamily="2" charset="0"/>
              </a:rPr>
              <a:t>ESRI (2021). Buffer. </a:t>
            </a:r>
            <a:r>
              <a:rPr lang="en-GB" sz="1200" b="0" dirty="0">
                <a:effectLst/>
                <a:latin typeface="Helvetica Neue" panose="02000503000000020004" pitchFamily="2" charset="0"/>
                <a:ea typeface="Helvetica Neue" panose="02000503000000020004" pitchFamily="2" charset="0"/>
                <a:cs typeface="Helvetica Neue" panose="02000503000000020004" pitchFamily="2" charset="0"/>
                <a:hlinkClick r:id="rId3"/>
              </a:rPr>
              <a:t>https://pro.arcgis.com/en/pro-app/latest/tool-reference/analysis/buffer.htm</a:t>
            </a:r>
            <a:r>
              <a:rPr lang="en-GB" sz="1200" b="0" dirty="0">
                <a:effectLst/>
                <a:latin typeface="Helvetica Neue" panose="02000503000000020004" pitchFamily="2" charset="0"/>
                <a:ea typeface="Helvetica Neue" panose="02000503000000020004" pitchFamily="2" charset="0"/>
                <a:cs typeface="Helvetica Neue" panose="02000503000000020004" pitchFamily="2" charset="0"/>
              </a:rPr>
              <a:t>  </a:t>
            </a:r>
            <a:endParaRPr lang="en-GB" sz="1200" dirty="0">
              <a:effectLst/>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157719007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4F50C5E-3599-9046-9467-3A7B4105FB83}"/>
              </a:ext>
            </a:extLst>
          </p:cNvPr>
          <p:cNvSpPr>
            <a:spLocks noGrp="1"/>
          </p:cNvSpPr>
          <p:nvPr>
            <p:ph idx="1"/>
          </p:nvPr>
        </p:nvSpPr>
        <p:spPr>
          <a:xfrm>
            <a:off x="290098" y="156082"/>
            <a:ext cx="11380573" cy="6545836"/>
          </a:xfrm>
        </p:spPr>
        <p:txBody>
          <a:bodyPr>
            <a:noAutofit/>
          </a:bodyPr>
          <a:lstStyle/>
          <a:p>
            <a:pPr marL="0" indent="0">
              <a:buNone/>
            </a:pPr>
            <a:endParaRPr lang="en-US" sz="2000" b="1" dirty="0">
              <a:latin typeface="Helvetica" pitchFamily="2" charset="0"/>
              <a:ea typeface="Helvetica Neue Condensed" panose="02000503000000020004" pitchFamily="2" charset="0"/>
              <a:cs typeface="Helvetica Neue Condensed" panose="02000503000000020004" pitchFamily="2" charset="0"/>
            </a:endParaRPr>
          </a:p>
          <a:p>
            <a:pPr marL="0" indent="0">
              <a:buNone/>
            </a:pPr>
            <a:r>
              <a:rPr lang="en-US" sz="2200" b="1" dirty="0">
                <a:latin typeface="Helvetica" pitchFamily="2" charset="0"/>
                <a:ea typeface="Helvetica Neue Condensed" panose="02000503000000020004" pitchFamily="2" charset="0"/>
                <a:cs typeface="Helvetica Neue Condensed" panose="02000503000000020004" pitchFamily="2" charset="0"/>
              </a:rPr>
              <a:t>Definition: </a:t>
            </a:r>
            <a:r>
              <a:rPr lang="en-US" sz="2200" b="1" dirty="0">
                <a:latin typeface="Helvetica Neue" panose="02000503000000020004" pitchFamily="2" charset="0"/>
                <a:ea typeface="Helvetica Neue" panose="02000503000000020004" pitchFamily="2" charset="0"/>
                <a:cs typeface="Helvetica Neue" panose="02000503000000020004" pitchFamily="2" charset="0"/>
              </a:rPr>
              <a:t>Geoprocessing is a collection of tools that offers a framework for dealing with geographic data</a:t>
            </a:r>
          </a:p>
          <a:p>
            <a:pPr marL="0" indent="0">
              <a:buNone/>
            </a:pPr>
            <a:endParaRPr lang="en-US" sz="2200" b="1" dirty="0">
              <a:latin typeface="Helvetica Neue" panose="02000503000000020004" pitchFamily="2" charset="0"/>
              <a:ea typeface="Helvetica Neue" panose="02000503000000020004" pitchFamily="2" charset="0"/>
              <a:cs typeface="Helvetica Neue" panose="02000503000000020004" pitchFamily="2" charset="0"/>
            </a:endParaRPr>
          </a:p>
          <a:p>
            <a:r>
              <a:rPr lang="en-US" sz="2200" dirty="0">
                <a:latin typeface="Helvetica Neue" panose="02000503000000020004" pitchFamily="2" charset="0"/>
                <a:ea typeface="Helvetica Neue" panose="02000503000000020004" pitchFamily="2" charset="0"/>
                <a:cs typeface="Helvetica Neue" panose="02000503000000020004" pitchFamily="2" charset="0"/>
              </a:rPr>
              <a:t>Its purpose is to help users in the data management and automation of GIS tasks for spatial data. </a:t>
            </a:r>
          </a:p>
          <a:p>
            <a:r>
              <a:rPr lang="en-US" sz="2200" dirty="0">
                <a:latin typeface="Helvetica Neue" panose="02000503000000020004" pitchFamily="2" charset="0"/>
                <a:ea typeface="Helvetica Neue" panose="02000503000000020004" pitchFamily="2" charset="0"/>
                <a:cs typeface="Helvetica Neue" panose="02000503000000020004" pitchFamily="2" charset="0"/>
              </a:rPr>
              <a:t>For performing geospatial modelling and analysis of vector and raster data. </a:t>
            </a:r>
          </a:p>
          <a:p>
            <a:pPr marL="0" indent="0">
              <a:buNone/>
            </a:pPr>
            <a:endParaRPr lang="en-US" sz="2200"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r>
              <a:rPr lang="en-US" sz="2200" dirty="0">
                <a:latin typeface="Helvetica Neue" panose="02000503000000020004" pitchFamily="2" charset="0"/>
                <a:ea typeface="Helvetica Neue" panose="02000503000000020004" pitchFamily="2" charset="0"/>
                <a:cs typeface="Helvetica Neue" panose="02000503000000020004" pitchFamily="2" charset="0"/>
              </a:rPr>
              <a:t>In terms of spatial operations, the most problem you will encounter are:</a:t>
            </a:r>
          </a:p>
          <a:p>
            <a:pPr marL="0" indent="0">
              <a:buNone/>
            </a:pPr>
            <a:endParaRPr lang="en-US" sz="2200" b="1" dirty="0">
              <a:latin typeface="Helvetica Neue" panose="02000503000000020004" pitchFamily="2" charset="0"/>
              <a:ea typeface="Helvetica Neue" panose="02000503000000020004" pitchFamily="2" charset="0"/>
              <a:cs typeface="Helvetica Neue" panose="02000503000000020004" pitchFamily="2" charset="0"/>
            </a:endParaRPr>
          </a:p>
          <a:p>
            <a:pPr marL="457200" indent="-457200">
              <a:buAutoNum type="arabicPeriod"/>
            </a:pPr>
            <a:r>
              <a:rPr lang="en-US" sz="2200" b="1" dirty="0">
                <a:latin typeface="Helvetica Neue" panose="02000503000000020004" pitchFamily="2" charset="0"/>
                <a:ea typeface="Helvetica Neue" panose="02000503000000020004" pitchFamily="2" charset="0"/>
                <a:cs typeface="Helvetica Neue" panose="02000503000000020004" pitchFamily="2" charset="0"/>
              </a:rPr>
              <a:t>Clipping</a:t>
            </a:r>
          </a:p>
          <a:p>
            <a:pPr marL="457200" indent="-457200">
              <a:buAutoNum type="arabicPeriod"/>
            </a:pPr>
            <a:r>
              <a:rPr lang="en-US" sz="2200" b="1" dirty="0">
                <a:latin typeface="Helvetica Neue" panose="02000503000000020004" pitchFamily="2" charset="0"/>
                <a:ea typeface="Helvetica Neue" panose="02000503000000020004" pitchFamily="2" charset="0"/>
                <a:cs typeface="Helvetica Neue" panose="02000503000000020004" pitchFamily="2" charset="0"/>
              </a:rPr>
              <a:t>Intersection</a:t>
            </a:r>
          </a:p>
          <a:p>
            <a:pPr marL="457200" indent="-457200">
              <a:buAutoNum type="arabicPeriod"/>
            </a:pPr>
            <a:r>
              <a:rPr lang="en-US" sz="2200" b="1" dirty="0">
                <a:latin typeface="Helvetica Neue" panose="02000503000000020004" pitchFamily="2" charset="0"/>
                <a:ea typeface="Helvetica Neue" panose="02000503000000020004" pitchFamily="2" charset="0"/>
                <a:cs typeface="Helvetica Neue" panose="02000503000000020004" pitchFamily="2" charset="0"/>
              </a:rPr>
              <a:t>Union </a:t>
            </a:r>
          </a:p>
          <a:p>
            <a:pPr marL="457200" indent="-457200">
              <a:buAutoNum type="arabicPeriod"/>
            </a:pPr>
            <a:r>
              <a:rPr lang="en-US" sz="2200" b="1" dirty="0">
                <a:latin typeface="Helvetica Neue" panose="02000503000000020004" pitchFamily="2" charset="0"/>
                <a:ea typeface="Helvetica Neue" panose="02000503000000020004" pitchFamily="2" charset="0"/>
                <a:cs typeface="Helvetica Neue" panose="02000503000000020004" pitchFamily="2" charset="0"/>
              </a:rPr>
              <a:t>Dissolving</a:t>
            </a:r>
          </a:p>
          <a:p>
            <a:pPr marL="457200" indent="-457200">
              <a:buAutoNum type="arabicPeriod"/>
            </a:pPr>
            <a:r>
              <a:rPr lang="en-US" sz="2200" b="1" dirty="0">
                <a:latin typeface="Helvetica Neue" panose="02000503000000020004" pitchFamily="2" charset="0"/>
                <a:ea typeface="Helvetica Neue" panose="02000503000000020004" pitchFamily="2" charset="0"/>
                <a:cs typeface="Helvetica Neue" panose="02000503000000020004" pitchFamily="2" charset="0"/>
              </a:rPr>
              <a:t>Aggregation</a:t>
            </a:r>
          </a:p>
          <a:p>
            <a:pPr marL="457200" indent="-457200">
              <a:buAutoNum type="arabicPeriod"/>
            </a:pPr>
            <a:r>
              <a:rPr lang="en-US" sz="2200" b="1" dirty="0">
                <a:latin typeface="Helvetica Neue" panose="02000503000000020004" pitchFamily="2" charset="0"/>
                <a:ea typeface="Helvetica Neue" panose="02000503000000020004" pitchFamily="2" charset="0"/>
                <a:cs typeface="Helvetica Neue" panose="02000503000000020004" pitchFamily="2" charset="0"/>
              </a:rPr>
              <a:t>Buffer</a:t>
            </a:r>
          </a:p>
          <a:p>
            <a:pPr marL="0" indent="0">
              <a:buNone/>
            </a:pPr>
            <a:endParaRPr lang="en-US" sz="2000" dirty="0">
              <a:latin typeface="Helvetica" pitchFamily="2" charset="0"/>
              <a:ea typeface="HELVETICA NEUE CONDENSED" panose="02000503000000020004" pitchFamily="2" charset="0"/>
              <a:cs typeface="HELVETICA NEUE CONDENSED" panose="02000503000000020004" pitchFamily="2" charset="0"/>
            </a:endParaRPr>
          </a:p>
        </p:txBody>
      </p:sp>
      <p:sp>
        <p:nvSpPr>
          <p:cNvPr id="2" name="Slide Number Placeholder 3">
            <a:extLst>
              <a:ext uri="{FF2B5EF4-FFF2-40B4-BE49-F238E27FC236}">
                <a16:creationId xmlns:a16="http://schemas.microsoft.com/office/drawing/2014/main" id="{0FFC8C62-841C-D6D1-8815-7CAAF7A6E4EB}"/>
              </a:ext>
            </a:extLst>
          </p:cNvPr>
          <p:cNvSpPr>
            <a:spLocks noGrp="1"/>
          </p:cNvSpPr>
          <p:nvPr>
            <p:ph type="sldNum" sz="quarter" idx="10"/>
          </p:nvPr>
        </p:nvSpPr>
        <p:spPr>
          <a:xfrm>
            <a:off x="11516286" y="6629918"/>
            <a:ext cx="540000" cy="144000"/>
          </a:xfrm>
        </p:spPr>
        <p:txBody>
          <a:bodyPr/>
          <a:lstStyle/>
          <a:p>
            <a:fld id="{6C21D7B2-F6DF-4749-BE48-6DFE0A2356E7}" type="slidenum">
              <a:rPr lang="en-US" altLang="x-none" smtClean="0"/>
              <a:pPr/>
              <a:t>32</a:t>
            </a:fld>
            <a:endParaRPr lang="en-US" altLang="x-none" dirty="0"/>
          </a:p>
        </p:txBody>
      </p:sp>
      <p:sp>
        <p:nvSpPr>
          <p:cNvPr id="4" name="TextBox 3">
            <a:extLst>
              <a:ext uri="{FF2B5EF4-FFF2-40B4-BE49-F238E27FC236}">
                <a16:creationId xmlns:a16="http://schemas.microsoft.com/office/drawing/2014/main" id="{B848EE8C-529C-1E41-11D4-42E8B370FDAA}"/>
              </a:ext>
            </a:extLst>
          </p:cNvPr>
          <p:cNvSpPr txBox="1"/>
          <p:nvPr/>
        </p:nvSpPr>
        <p:spPr>
          <a:xfrm>
            <a:off x="4393325" y="4298213"/>
            <a:ext cx="7662962" cy="2308324"/>
          </a:xfrm>
          <a:prstGeom prst="rect">
            <a:avLst/>
          </a:prstGeom>
          <a:solidFill>
            <a:srgbClr val="008CE6"/>
          </a:solidFill>
        </p:spPr>
        <p:txBody>
          <a:bodyPr wrap="square" rtlCol="0">
            <a:spAutoFit/>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Other types of spatial operations not covered here (but will see frequently in the practicals!)</a:t>
            </a:r>
          </a:p>
          <a:p>
            <a:endParaRPr lang="en-GB" dirty="0">
              <a:latin typeface="Helvetica Neue" panose="02000503000000020004" pitchFamily="2" charset="0"/>
              <a:ea typeface="Helvetica Neue" panose="02000503000000020004" pitchFamily="2" charset="0"/>
              <a:cs typeface="Helvetica Neue" panose="02000503000000020004" pitchFamily="2" charset="0"/>
            </a:endParaRPr>
          </a:p>
          <a:p>
            <a:pPr marL="285750" indent="-285750">
              <a:buFontTx/>
              <a:buChar char="-"/>
            </a:pPr>
            <a:r>
              <a:rPr lang="en-GB" dirty="0">
                <a:latin typeface="Helvetica Neue" panose="02000503000000020004" pitchFamily="2" charset="0"/>
                <a:ea typeface="Helvetica Neue" panose="02000503000000020004" pitchFamily="2" charset="0"/>
                <a:cs typeface="Helvetica Neue" panose="02000503000000020004" pitchFamily="2" charset="0"/>
              </a:rPr>
              <a:t>Spatial transforms of coordinates</a:t>
            </a:r>
          </a:p>
          <a:p>
            <a:pPr marL="285750" indent="-285750">
              <a:buFontTx/>
              <a:buChar char="-"/>
            </a:pPr>
            <a:r>
              <a:rPr lang="en-GB" dirty="0">
                <a:latin typeface="Helvetica Neue" panose="02000503000000020004" pitchFamily="2" charset="0"/>
                <a:ea typeface="Helvetica Neue" panose="02000503000000020004" pitchFamily="2" charset="0"/>
                <a:cs typeface="Helvetica Neue" panose="02000503000000020004" pitchFamily="2" charset="0"/>
              </a:rPr>
              <a:t>Coordinate systems and projections</a:t>
            </a:r>
          </a:p>
          <a:p>
            <a:pPr marL="285750" indent="-285750">
              <a:buFontTx/>
              <a:buChar char="-"/>
            </a:pPr>
            <a:r>
              <a:rPr lang="en-GB" dirty="0">
                <a:latin typeface="Helvetica Neue" panose="02000503000000020004" pitchFamily="2" charset="0"/>
                <a:ea typeface="Helvetica Neue" panose="02000503000000020004" pitchFamily="2" charset="0"/>
                <a:cs typeface="Helvetica Neue" panose="02000503000000020004" pitchFamily="2" charset="0"/>
              </a:rPr>
              <a:t>Distances</a:t>
            </a:r>
          </a:p>
          <a:p>
            <a:endParaRPr lang="en-GB" dirty="0">
              <a:latin typeface="Helvetica Neue" panose="02000503000000020004" pitchFamily="2" charset="0"/>
              <a:ea typeface="Helvetica Neue" panose="02000503000000020004" pitchFamily="2" charset="0"/>
              <a:cs typeface="Helvetica Neue" panose="02000503000000020004" pitchFamily="2" charset="0"/>
            </a:endParaRPr>
          </a:p>
          <a:p>
            <a:r>
              <a:rPr lang="en-GB" dirty="0">
                <a:latin typeface="Helvetica Neue" panose="02000503000000020004" pitchFamily="2" charset="0"/>
                <a:ea typeface="Helvetica Neue" panose="02000503000000020004" pitchFamily="2" charset="0"/>
                <a:cs typeface="Helvetica Neue" panose="02000503000000020004" pitchFamily="2" charset="0"/>
              </a:rPr>
              <a:t>(See video within week 2’s tutorials [under section 1])</a:t>
            </a:r>
          </a:p>
        </p:txBody>
      </p:sp>
    </p:spTree>
    <p:extLst>
      <p:ext uri="{BB962C8B-B14F-4D97-AF65-F5344CB8AC3E}">
        <p14:creationId xmlns:p14="http://schemas.microsoft.com/office/powerpoint/2010/main" val="411901213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9310937-9810-114F-983E-4800E87EE95A}"/>
              </a:ext>
            </a:extLst>
          </p:cNvPr>
          <p:cNvSpPr/>
          <p:nvPr/>
        </p:nvSpPr>
        <p:spPr>
          <a:xfrm>
            <a:off x="0" y="0"/>
            <a:ext cx="12192000" cy="7198130"/>
          </a:xfrm>
          <a:prstGeom prst="rect">
            <a:avLst/>
          </a:prstGeom>
          <a:solidFill>
            <a:srgbClr val="008CE6"/>
          </a:solidFill>
          <a:ln>
            <a:solidFill>
              <a:srgbClr val="0091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C879EE21-A74D-9042-85FB-90F20B42A1C2}"/>
              </a:ext>
            </a:extLst>
          </p:cNvPr>
          <p:cNvSpPr>
            <a:spLocks noGrp="1"/>
          </p:cNvSpPr>
          <p:nvPr>
            <p:ph type="sldNum" sz="quarter" idx="10"/>
          </p:nvPr>
        </p:nvSpPr>
        <p:spPr/>
        <p:txBody>
          <a:bodyPr/>
          <a:lstStyle/>
          <a:p>
            <a:fld id="{6C21D7B2-F6DF-4749-BE48-6DFE0A2356E7}" type="slidenum">
              <a:rPr lang="en-US" altLang="x-none" smtClean="0"/>
              <a:pPr/>
              <a:t>33</a:t>
            </a:fld>
            <a:endParaRPr lang="en-US" altLang="x-none" dirty="0"/>
          </a:p>
        </p:txBody>
      </p:sp>
      <p:sp>
        <p:nvSpPr>
          <p:cNvPr id="5" name="Title 1">
            <a:extLst>
              <a:ext uri="{FF2B5EF4-FFF2-40B4-BE49-F238E27FC236}">
                <a16:creationId xmlns:a16="http://schemas.microsoft.com/office/drawing/2014/main" id="{C76F1414-123F-A64D-A741-24140E769A2A}"/>
              </a:ext>
            </a:extLst>
          </p:cNvPr>
          <p:cNvSpPr>
            <a:spLocks noGrp="1"/>
          </p:cNvSpPr>
          <p:nvPr>
            <p:ph type="title"/>
          </p:nvPr>
        </p:nvSpPr>
        <p:spPr>
          <a:xfrm>
            <a:off x="658286" y="838384"/>
            <a:ext cx="11233150" cy="1296988"/>
          </a:xfrm>
        </p:spPr>
        <p:txBody>
          <a:bodyPr/>
          <a:lstStyle/>
          <a:p>
            <a:pPr lvl="0" eaLnBrk="0" fontAlgn="base" hangingPunct="0">
              <a:lnSpc>
                <a:spcPct val="100000"/>
              </a:lnSpc>
              <a:spcBef>
                <a:spcPct val="20000"/>
              </a:spcBef>
              <a:spcAft>
                <a:spcPct val="0"/>
              </a:spcAft>
            </a:pPr>
            <a:r>
              <a:rPr lang="en-US" sz="3600" kern="0" dirty="0">
                <a:solidFill>
                  <a:srgbClr val="008CE6"/>
                </a:solidFill>
                <a:latin typeface="Helvetica Neue Light" panose="02000403000000020004" pitchFamily="2" charset="0"/>
                <a:ea typeface="Helvetica Neue Light" panose="02000403000000020004" pitchFamily="2" charset="0"/>
                <a:cs typeface="Helvetica Neue" panose="02000503000000020004" pitchFamily="2" charset="0"/>
              </a:rPr>
              <a:t>The Beginning: </a:t>
            </a:r>
            <a:br>
              <a:rPr lang="en-US" sz="3600" kern="0" dirty="0">
                <a:solidFill>
                  <a:srgbClr val="008CE6"/>
                </a:solidFill>
                <a:latin typeface="Helvetica Neue Light" panose="02000403000000020004" pitchFamily="2" charset="0"/>
                <a:ea typeface="Helvetica Neue Light" panose="02000403000000020004" pitchFamily="2" charset="0"/>
                <a:cs typeface="Helvetica Neue" panose="02000503000000020004" pitchFamily="2" charset="0"/>
              </a:rPr>
            </a:br>
            <a:r>
              <a:rPr lang="en-US" sz="3600" kern="0" dirty="0">
                <a:solidFill>
                  <a:srgbClr val="008CE6"/>
                </a:solidFill>
                <a:latin typeface="Helvetica Neue Light" panose="02000403000000020004" pitchFamily="2" charset="0"/>
                <a:ea typeface="Helvetica Neue Light" panose="02000403000000020004" pitchFamily="2" charset="0"/>
                <a:cs typeface="Helvetica Neue" panose="02000503000000020004" pitchFamily="2" charset="0"/>
              </a:rPr>
              <a:t>Introduction to Spatial Analysis and Data Science</a:t>
            </a:r>
          </a:p>
        </p:txBody>
      </p:sp>
      <p:sp>
        <p:nvSpPr>
          <p:cNvPr id="2" name="Title 1">
            <a:extLst>
              <a:ext uri="{FF2B5EF4-FFF2-40B4-BE49-F238E27FC236}">
                <a16:creationId xmlns:a16="http://schemas.microsoft.com/office/drawing/2014/main" id="{38D14E94-E36A-6A76-FD1D-5AD25B5C680E}"/>
              </a:ext>
            </a:extLst>
          </p:cNvPr>
          <p:cNvSpPr txBox="1">
            <a:spLocks/>
          </p:cNvSpPr>
          <p:nvPr/>
        </p:nvSpPr>
        <p:spPr>
          <a:xfrm>
            <a:off x="658286" y="2973756"/>
            <a:ext cx="11233150" cy="1296988"/>
          </a:xfr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eaLnBrk="0" fontAlgn="base" hangingPunct="0">
              <a:lnSpc>
                <a:spcPct val="100000"/>
              </a:lnSpc>
              <a:spcBef>
                <a:spcPct val="20000"/>
              </a:spcBef>
              <a:spcAft>
                <a:spcPct val="0"/>
              </a:spcAft>
            </a:pPr>
            <a:r>
              <a:rPr lang="en-US" sz="3600" b="1" kern="0" dirty="0">
                <a:solidFill>
                  <a:schemeClr val="bg1"/>
                </a:solidFill>
                <a:latin typeface="Helvetica Neue Light" panose="02000403000000020004" pitchFamily="2" charset="0"/>
                <a:ea typeface="Helvetica Neue Light" panose="02000403000000020004" pitchFamily="2" charset="0"/>
                <a:cs typeface="Helvetica Neue" panose="02000503000000020004" pitchFamily="2" charset="0"/>
              </a:rPr>
              <a:t>Thematic Mapping &amp; Issues</a:t>
            </a:r>
          </a:p>
        </p:txBody>
      </p:sp>
    </p:spTree>
    <p:extLst>
      <p:ext uri="{BB962C8B-B14F-4D97-AF65-F5344CB8AC3E}">
        <p14:creationId xmlns:p14="http://schemas.microsoft.com/office/powerpoint/2010/main" val="40070399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4F50C5E-3599-9046-9467-3A7B4105FB83}"/>
              </a:ext>
            </a:extLst>
          </p:cNvPr>
          <p:cNvSpPr>
            <a:spLocks noGrp="1"/>
          </p:cNvSpPr>
          <p:nvPr>
            <p:ph idx="1"/>
          </p:nvPr>
        </p:nvSpPr>
        <p:spPr>
          <a:xfrm>
            <a:off x="405713" y="478221"/>
            <a:ext cx="11380573" cy="5901558"/>
          </a:xfrm>
        </p:spPr>
        <p:txBody>
          <a:bodyPr>
            <a:normAutofit/>
          </a:bodyPr>
          <a:lstStyle/>
          <a:p>
            <a:pPr marL="0" indent="0">
              <a:buNone/>
            </a:pPr>
            <a:endParaRPr lang="en-US" sz="2000" b="1" dirty="0">
              <a:latin typeface="Helvetica" pitchFamily="2" charset="0"/>
              <a:ea typeface="Helvetica Neue Condensed" panose="02000503000000020004" pitchFamily="2" charset="0"/>
              <a:cs typeface="Helvetica Neue Condensed" panose="02000503000000020004" pitchFamily="2" charset="0"/>
            </a:endParaRPr>
          </a:p>
          <a:p>
            <a:pPr marL="0" indent="0">
              <a:buNone/>
            </a:pPr>
            <a:r>
              <a:rPr lang="en-US" b="1" dirty="0">
                <a:latin typeface="Helvetica Neue" panose="02000503000000020004" pitchFamily="2" charset="0"/>
                <a:ea typeface="Helvetica Neue" panose="02000503000000020004" pitchFamily="2" charset="0"/>
                <a:cs typeface="Helvetica Neue" panose="02000503000000020004" pitchFamily="2" charset="0"/>
              </a:rPr>
              <a:t>Definition:</a:t>
            </a:r>
          </a:p>
          <a:p>
            <a:pPr marL="0" indent="0">
              <a:buNone/>
            </a:pPr>
            <a:endParaRPr lang="en-US" sz="2000" b="1"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r>
              <a:rPr lang="en-US" b="1" dirty="0">
                <a:latin typeface="Helvetica Neue" panose="02000503000000020004" pitchFamily="2" charset="0"/>
                <a:ea typeface="Helvetica Neue" panose="02000503000000020004" pitchFamily="2" charset="0"/>
                <a:cs typeface="Helvetica Neue" panose="02000503000000020004" pitchFamily="2" charset="0"/>
              </a:rPr>
              <a:t>Thematic maps are graphical outputs that typically show geographic patterns of a particular theme in a geographic area</a:t>
            </a:r>
          </a:p>
          <a:p>
            <a:pPr marL="0" indent="0">
              <a:buNone/>
            </a:pPr>
            <a:endParaRPr lang="en-US" sz="2000" b="1"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r>
              <a:rPr lang="en-US" sz="2400" dirty="0">
                <a:latin typeface="Helvetica Neue" panose="02000503000000020004" pitchFamily="2" charset="0"/>
                <a:ea typeface="Helvetica Neue" panose="02000503000000020004" pitchFamily="2" charset="0"/>
                <a:cs typeface="Helvetica Neue" panose="02000503000000020004" pitchFamily="2" charset="0"/>
              </a:rPr>
              <a:t>There are several types of thematic maps – the most common maps you will encounter are:</a:t>
            </a:r>
          </a:p>
          <a:p>
            <a:pPr marL="0" indent="0">
              <a:buNone/>
            </a:pPr>
            <a:endParaRPr lang="en-US" sz="2400" b="1" dirty="0">
              <a:latin typeface="Helvetica Neue" panose="02000503000000020004" pitchFamily="2" charset="0"/>
              <a:ea typeface="Helvetica Neue" panose="02000503000000020004" pitchFamily="2" charset="0"/>
              <a:cs typeface="Helvetica Neue" panose="02000503000000020004" pitchFamily="2" charset="0"/>
            </a:endParaRPr>
          </a:p>
          <a:p>
            <a:pPr marL="457200" indent="-457200">
              <a:buAutoNum type="arabicPeriod"/>
            </a:pPr>
            <a:r>
              <a:rPr lang="en-US" sz="2400" b="1" dirty="0">
                <a:latin typeface="Helvetica Neue" panose="02000503000000020004" pitchFamily="2" charset="0"/>
                <a:ea typeface="Helvetica Neue" panose="02000503000000020004" pitchFamily="2" charset="0"/>
                <a:cs typeface="Helvetica Neue" panose="02000503000000020004" pitchFamily="2" charset="0"/>
              </a:rPr>
              <a:t>Choropleths (e.g., Dot, Lines and </a:t>
            </a:r>
            <a:r>
              <a:rPr lang="en-US" sz="2400" b="1" dirty="0" err="1">
                <a:latin typeface="Helvetica Neue" panose="02000503000000020004" pitchFamily="2" charset="0"/>
                <a:ea typeface="Helvetica Neue" panose="02000503000000020004" pitchFamily="2" charset="0"/>
                <a:cs typeface="Helvetica Neue" panose="02000503000000020004" pitchFamily="2" charset="0"/>
              </a:rPr>
              <a:t>Dasymetric</a:t>
            </a:r>
            <a:r>
              <a:rPr lang="en-US" sz="2400" b="1" dirty="0">
                <a:latin typeface="Helvetica Neue" panose="02000503000000020004" pitchFamily="2" charset="0"/>
                <a:ea typeface="Helvetica Neue" panose="02000503000000020004" pitchFamily="2" charset="0"/>
                <a:cs typeface="Helvetica Neue" panose="02000503000000020004" pitchFamily="2" charset="0"/>
              </a:rPr>
              <a:t> maps)</a:t>
            </a:r>
          </a:p>
          <a:p>
            <a:pPr marL="457200" indent="-457200">
              <a:buAutoNum type="arabicPeriod"/>
            </a:pPr>
            <a:r>
              <a:rPr lang="en-US" sz="2400" b="1" dirty="0">
                <a:latin typeface="Helvetica Neue" panose="02000503000000020004" pitchFamily="2" charset="0"/>
                <a:ea typeface="Helvetica Neue" panose="02000503000000020004" pitchFamily="2" charset="0"/>
                <a:cs typeface="Helvetica Neue" panose="02000503000000020004" pitchFamily="2" charset="0"/>
              </a:rPr>
              <a:t>Proportional point symbol maps</a:t>
            </a:r>
          </a:p>
          <a:p>
            <a:pPr marL="457200" indent="-457200">
              <a:buAutoNum type="arabicPeriod"/>
            </a:pPr>
            <a:r>
              <a:rPr lang="en-US" sz="2400" b="1" dirty="0">
                <a:latin typeface="Helvetica Neue" panose="02000503000000020004" pitchFamily="2" charset="0"/>
                <a:ea typeface="Helvetica Neue" panose="02000503000000020004" pitchFamily="2" charset="0"/>
                <a:cs typeface="Helvetica Neue" panose="02000503000000020004" pitchFamily="2" charset="0"/>
              </a:rPr>
              <a:t>Raster maps</a:t>
            </a:r>
          </a:p>
          <a:p>
            <a:pPr marL="0" indent="0">
              <a:buNone/>
            </a:pPr>
            <a:endParaRPr lang="en-US" sz="2000" dirty="0">
              <a:latin typeface="Helvetica" pitchFamily="2" charset="0"/>
              <a:ea typeface="HELVETICA NEUE CONDENSED" panose="02000503000000020004" pitchFamily="2" charset="0"/>
              <a:cs typeface="HELVETICA NEUE CONDENSED" panose="02000503000000020004" pitchFamily="2" charset="0"/>
            </a:endParaRPr>
          </a:p>
        </p:txBody>
      </p:sp>
      <p:sp>
        <p:nvSpPr>
          <p:cNvPr id="2" name="Slide Number Placeholder 3">
            <a:extLst>
              <a:ext uri="{FF2B5EF4-FFF2-40B4-BE49-F238E27FC236}">
                <a16:creationId xmlns:a16="http://schemas.microsoft.com/office/drawing/2014/main" id="{0FFC8C62-841C-D6D1-8815-7CAAF7A6E4EB}"/>
              </a:ext>
            </a:extLst>
          </p:cNvPr>
          <p:cNvSpPr>
            <a:spLocks noGrp="1"/>
          </p:cNvSpPr>
          <p:nvPr>
            <p:ph type="sldNum" sz="quarter" idx="10"/>
          </p:nvPr>
        </p:nvSpPr>
        <p:spPr>
          <a:xfrm>
            <a:off x="11516286" y="6629918"/>
            <a:ext cx="540000" cy="144000"/>
          </a:xfrm>
        </p:spPr>
        <p:txBody>
          <a:bodyPr/>
          <a:lstStyle/>
          <a:p>
            <a:fld id="{6C21D7B2-F6DF-4749-BE48-6DFE0A2356E7}" type="slidenum">
              <a:rPr lang="en-US" altLang="x-none" smtClean="0"/>
              <a:pPr/>
              <a:t>34</a:t>
            </a:fld>
            <a:endParaRPr lang="en-US" altLang="x-none" dirty="0"/>
          </a:p>
        </p:txBody>
      </p:sp>
    </p:spTree>
    <p:extLst>
      <p:ext uri="{BB962C8B-B14F-4D97-AF65-F5344CB8AC3E}">
        <p14:creationId xmlns:p14="http://schemas.microsoft.com/office/powerpoint/2010/main" val="46150604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4F50C5E-3599-9046-9467-3A7B4105FB83}"/>
              </a:ext>
            </a:extLst>
          </p:cNvPr>
          <p:cNvSpPr>
            <a:spLocks noGrp="1"/>
          </p:cNvSpPr>
          <p:nvPr>
            <p:ph idx="1"/>
          </p:nvPr>
        </p:nvSpPr>
        <p:spPr>
          <a:xfrm>
            <a:off x="-32472" y="2232992"/>
            <a:ext cx="6096000" cy="4519748"/>
          </a:xfrm>
        </p:spPr>
        <p:txBody>
          <a:bodyPr>
            <a:normAutofit/>
          </a:bodyPr>
          <a:lstStyle/>
          <a:p>
            <a:pPr>
              <a:buFont typeface="Wingdings" pitchFamily="2" charset="2"/>
              <a:buChar char="§"/>
            </a:pPr>
            <a:r>
              <a:rPr lang="en-US" sz="2000" dirty="0">
                <a:latin typeface="Helvetica Neue" panose="02000503000000020004" pitchFamily="2" charset="0"/>
                <a:ea typeface="Helvetica Neue" panose="02000503000000020004" pitchFamily="2" charset="0"/>
                <a:cs typeface="Helvetica Neue" panose="02000503000000020004" pitchFamily="2" charset="0"/>
              </a:rPr>
              <a:t>The key characteristics about Choropleths are the shading to show data on a map:</a:t>
            </a:r>
          </a:p>
          <a:p>
            <a:pPr lvl="1">
              <a:buFont typeface="Wingdings" pitchFamily="2" charset="2"/>
              <a:buChar char="§"/>
            </a:pPr>
            <a:r>
              <a:rPr lang="en-US" sz="1600"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Intensity of </a:t>
            </a:r>
            <a:r>
              <a:rPr lang="en-US" sz="1600" b="1" dirty="0" err="1">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colours</a:t>
            </a:r>
            <a:r>
              <a:rPr lang="en-US" sz="1600"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 </a:t>
            </a:r>
            <a:r>
              <a:rPr lang="en-US" sz="1600" dirty="0">
                <a:latin typeface="Helvetica Neue" panose="02000503000000020004" pitchFamily="2" charset="0"/>
                <a:ea typeface="Helvetica Neue" panose="02000503000000020004" pitchFamily="2" charset="0"/>
                <a:cs typeface="Helvetica Neue" panose="02000503000000020004" pitchFamily="2" charset="0"/>
              </a:rPr>
              <a:t>– darker the </a:t>
            </a:r>
            <a:r>
              <a:rPr lang="en-US" sz="1600" dirty="0" err="1">
                <a:latin typeface="Helvetica Neue" panose="02000503000000020004" pitchFamily="2" charset="0"/>
                <a:ea typeface="Helvetica Neue" panose="02000503000000020004" pitchFamily="2" charset="0"/>
                <a:cs typeface="Helvetica Neue" panose="02000503000000020004" pitchFamily="2" charset="0"/>
              </a:rPr>
              <a:t>colour</a:t>
            </a:r>
            <a:r>
              <a:rPr lang="en-US" sz="1600" dirty="0">
                <a:latin typeface="Helvetica Neue" panose="02000503000000020004" pitchFamily="2" charset="0"/>
                <a:ea typeface="Helvetica Neue" panose="02000503000000020004" pitchFamily="2" charset="0"/>
                <a:cs typeface="Helvetica Neue" panose="02000503000000020004" pitchFamily="2" charset="0"/>
              </a:rPr>
              <a:t> (e.g., deep reds) may represent a higher value and the lighter </a:t>
            </a:r>
            <a:r>
              <a:rPr lang="en-US" sz="1600" dirty="0" err="1">
                <a:latin typeface="Helvetica Neue" panose="02000503000000020004" pitchFamily="2" charset="0"/>
                <a:ea typeface="Helvetica Neue" panose="02000503000000020004" pitchFamily="2" charset="0"/>
                <a:cs typeface="Helvetica Neue" panose="02000503000000020004" pitchFamily="2" charset="0"/>
              </a:rPr>
              <a:t>colour</a:t>
            </a:r>
            <a:r>
              <a:rPr lang="en-US" sz="1600" dirty="0">
                <a:latin typeface="Helvetica Neue" panose="02000503000000020004" pitchFamily="2" charset="0"/>
                <a:ea typeface="Helvetica Neue" panose="02000503000000020004" pitchFamily="2" charset="0"/>
                <a:cs typeface="Helvetica Neue" panose="02000503000000020004" pitchFamily="2" charset="0"/>
              </a:rPr>
              <a:t> (e.g., brighter reds) is vice versa</a:t>
            </a:r>
          </a:p>
          <a:p>
            <a:pPr lvl="1">
              <a:buFont typeface="Wingdings" pitchFamily="2" charset="2"/>
              <a:buChar char="§"/>
            </a:pPr>
            <a:endParaRPr lang="en-US" sz="1600" dirty="0">
              <a:latin typeface="Helvetica Neue" panose="02000503000000020004" pitchFamily="2" charset="0"/>
              <a:ea typeface="Helvetica Neue" panose="02000503000000020004" pitchFamily="2" charset="0"/>
              <a:cs typeface="Helvetica Neue" panose="02000503000000020004" pitchFamily="2" charset="0"/>
            </a:endParaRPr>
          </a:p>
          <a:p>
            <a:pPr lvl="1">
              <a:buFont typeface="Wingdings" pitchFamily="2" charset="2"/>
              <a:buChar char="§"/>
            </a:pPr>
            <a:r>
              <a:rPr lang="en-US" sz="1600"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Divergent </a:t>
            </a:r>
            <a:r>
              <a:rPr lang="en-US" sz="1600" b="1" dirty="0" err="1">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colours</a:t>
            </a:r>
            <a:r>
              <a:rPr lang="en-US" sz="1600"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 </a:t>
            </a:r>
            <a:r>
              <a:rPr lang="en-US" sz="1600" dirty="0">
                <a:latin typeface="Helvetica Neue" panose="02000503000000020004" pitchFamily="2" charset="0"/>
                <a:ea typeface="Helvetica Neue" panose="02000503000000020004" pitchFamily="2" charset="0"/>
                <a:cs typeface="Helvetica Neue" panose="02000503000000020004" pitchFamily="2" charset="0"/>
              </a:rPr>
              <a:t>– it is best to represent two extremes e.g., deprivation map of London. </a:t>
            </a:r>
          </a:p>
          <a:p>
            <a:pPr lvl="1">
              <a:buFont typeface="Wingdings" pitchFamily="2" charset="2"/>
              <a:buChar char="§"/>
            </a:pPr>
            <a:endParaRPr lang="en-US" sz="1600" dirty="0">
              <a:latin typeface="Helvetica Neue" panose="02000503000000020004" pitchFamily="2" charset="0"/>
              <a:ea typeface="Helvetica Neue" panose="02000503000000020004" pitchFamily="2" charset="0"/>
              <a:cs typeface="Helvetica Neue" panose="02000503000000020004" pitchFamily="2" charset="0"/>
            </a:endParaRPr>
          </a:p>
          <a:p>
            <a:pPr lvl="1">
              <a:buFont typeface="Wingdings" pitchFamily="2" charset="2"/>
              <a:buChar char="§"/>
            </a:pPr>
            <a:r>
              <a:rPr lang="en-US" sz="1600"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Random </a:t>
            </a:r>
            <a:r>
              <a:rPr lang="en-US" sz="1600" b="1" dirty="0" err="1">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colours</a:t>
            </a:r>
            <a:r>
              <a:rPr lang="en-US" sz="1600"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 </a:t>
            </a:r>
            <a:r>
              <a:rPr lang="en-US" sz="1600" dirty="0">
                <a:latin typeface="Helvetica Neue" panose="02000503000000020004" pitchFamily="2" charset="0"/>
                <a:ea typeface="Helvetica Neue" panose="02000503000000020004" pitchFamily="2" charset="0"/>
                <a:cs typeface="Helvetica Neue" panose="02000503000000020004" pitchFamily="2" charset="0"/>
              </a:rPr>
              <a:t>– it is best to use them for categorical variable whose categories have no order (e.g., urban rural classification, land use type etc.) </a:t>
            </a:r>
          </a:p>
        </p:txBody>
      </p:sp>
      <p:pic>
        <p:nvPicPr>
          <p:cNvPr id="4" name="Picture 3" descr="Map&#10;&#10;Description automatically generated">
            <a:extLst>
              <a:ext uri="{FF2B5EF4-FFF2-40B4-BE49-F238E27FC236}">
                <a16:creationId xmlns:a16="http://schemas.microsoft.com/office/drawing/2014/main" id="{B02E5218-93FE-574A-83B7-E95DC1C10B96}"/>
              </a:ext>
            </a:extLst>
          </p:cNvPr>
          <p:cNvPicPr>
            <a:picLocks noChangeAspect="1"/>
          </p:cNvPicPr>
          <p:nvPr/>
        </p:nvPicPr>
        <p:blipFill rotWithShape="1">
          <a:blip r:embed="rId3">
            <a:extLst>
              <a:ext uri="{28A0092B-C50C-407E-A947-70E740481C1C}">
                <a14:useLocalDpi xmlns:a14="http://schemas.microsoft.com/office/drawing/2010/main" val="0"/>
              </a:ext>
            </a:extLst>
          </a:blip>
          <a:srcRect t="10351" r="17633" b="9847"/>
          <a:stretch/>
        </p:blipFill>
        <p:spPr bwMode="auto">
          <a:xfrm>
            <a:off x="6248402" y="2231120"/>
            <a:ext cx="5702935" cy="3763645"/>
          </a:xfrm>
          <a:prstGeom prst="rect">
            <a:avLst/>
          </a:prstGeom>
          <a:ln>
            <a:noFill/>
          </a:ln>
          <a:extLst>
            <a:ext uri="{53640926-AAD7-44D8-BBD7-CCE9431645EC}">
              <a14:shadowObscured xmlns:a14="http://schemas.microsoft.com/office/drawing/2010/main"/>
            </a:ext>
          </a:extLst>
        </p:spPr>
      </p:pic>
      <p:sp>
        <p:nvSpPr>
          <p:cNvPr id="2" name="TextBox 1">
            <a:extLst>
              <a:ext uri="{FF2B5EF4-FFF2-40B4-BE49-F238E27FC236}">
                <a16:creationId xmlns:a16="http://schemas.microsoft.com/office/drawing/2014/main" id="{57C17785-E748-3B40-9408-0609C0C3BD05}"/>
              </a:ext>
            </a:extLst>
          </p:cNvPr>
          <p:cNvSpPr txBox="1"/>
          <p:nvPr/>
        </p:nvSpPr>
        <p:spPr>
          <a:xfrm>
            <a:off x="6318880" y="5895618"/>
            <a:ext cx="5799908" cy="523220"/>
          </a:xfrm>
          <a:prstGeom prst="rect">
            <a:avLst/>
          </a:prstGeom>
          <a:noFill/>
        </p:spPr>
        <p:txBody>
          <a:bodyPr wrap="square" rtlCol="0">
            <a:spAutoFit/>
          </a:bodyPr>
          <a:lstStyle/>
          <a:p>
            <a:r>
              <a:rPr lang="en-US" sz="1400" dirty="0">
                <a:latin typeface="Helvetica Neue" panose="02000503000000020004" pitchFamily="2" charset="0"/>
                <a:ea typeface="Helvetica Neue" panose="02000503000000020004" pitchFamily="2" charset="0"/>
                <a:cs typeface="Helvetica Neue" panose="02000503000000020004" pitchFamily="2" charset="0"/>
              </a:rPr>
              <a:t>Image: We have generated a choropleth before in Week 1’s practical. A map showing distribution of deprivation in London</a:t>
            </a:r>
          </a:p>
        </p:txBody>
      </p:sp>
      <p:sp>
        <p:nvSpPr>
          <p:cNvPr id="5" name="TextBox 4">
            <a:extLst>
              <a:ext uri="{FF2B5EF4-FFF2-40B4-BE49-F238E27FC236}">
                <a16:creationId xmlns:a16="http://schemas.microsoft.com/office/drawing/2014/main" id="{A7BE5FCC-5553-E64B-ADA3-466EF513E8DA}"/>
              </a:ext>
            </a:extLst>
          </p:cNvPr>
          <p:cNvSpPr txBox="1"/>
          <p:nvPr/>
        </p:nvSpPr>
        <p:spPr>
          <a:xfrm>
            <a:off x="249375" y="262769"/>
            <a:ext cx="11508376" cy="1754326"/>
          </a:xfrm>
          <a:prstGeom prst="rect">
            <a:avLst/>
          </a:prstGeom>
          <a:noFill/>
        </p:spPr>
        <p:txBody>
          <a:bodyPr wrap="square" rtlCol="0">
            <a:spAutoFit/>
          </a:bodyPr>
          <a:lstStyle/>
          <a:p>
            <a:r>
              <a:rPr lang="en-US" sz="2400" b="1" dirty="0">
                <a:latin typeface="Helvetica Neue" panose="02000503000000020004" pitchFamily="2" charset="0"/>
                <a:ea typeface="Helvetica Neue" panose="02000503000000020004" pitchFamily="2" charset="0"/>
                <a:cs typeface="Helvetica Neue" panose="02000503000000020004" pitchFamily="2" charset="0"/>
              </a:rPr>
              <a:t>Choropleth Map:</a:t>
            </a:r>
          </a:p>
          <a:p>
            <a:endParaRPr lang="en-US" sz="2400" b="1" dirty="0">
              <a:latin typeface="Helvetica Neue" panose="02000503000000020004" pitchFamily="2" charset="0"/>
              <a:ea typeface="Helvetica Neue" panose="02000503000000020004" pitchFamily="2" charset="0"/>
              <a:cs typeface="Helvetica Neue" panose="02000503000000020004" pitchFamily="2" charset="0"/>
            </a:endParaRPr>
          </a:p>
          <a:p>
            <a:r>
              <a:rPr lang="en-US" sz="2000" b="1" dirty="0">
                <a:latin typeface="Helvetica Neue" panose="02000503000000020004" pitchFamily="2" charset="0"/>
                <a:ea typeface="Helvetica Neue" panose="02000503000000020004" pitchFamily="2" charset="0"/>
                <a:cs typeface="Helvetica Neue" panose="02000503000000020004" pitchFamily="2" charset="0"/>
              </a:rPr>
              <a:t>This type of map uses various </a:t>
            </a:r>
            <a:r>
              <a:rPr lang="en-US" sz="2000" b="1" dirty="0" err="1">
                <a:latin typeface="Helvetica Neue" panose="02000503000000020004" pitchFamily="2" charset="0"/>
                <a:ea typeface="Helvetica Neue" panose="02000503000000020004" pitchFamily="2" charset="0"/>
                <a:cs typeface="Helvetica Neue" panose="02000503000000020004" pitchFamily="2" charset="0"/>
              </a:rPr>
              <a:t>colour</a:t>
            </a:r>
            <a:r>
              <a:rPr lang="en-US" sz="2000" b="1" dirty="0">
                <a:latin typeface="Helvetica Neue" panose="02000503000000020004" pitchFamily="2" charset="0"/>
                <a:ea typeface="Helvetica Neue" panose="02000503000000020004" pitchFamily="2" charset="0"/>
                <a:cs typeface="Helvetica Neue" panose="02000503000000020004" pitchFamily="2" charset="0"/>
              </a:rPr>
              <a:t> schemes to represent aggregated values (i.e., sum, mean, and some other statistic) of an attribute within a predefined feature (i.e., points, lines or polygons)</a:t>
            </a:r>
          </a:p>
        </p:txBody>
      </p:sp>
      <p:sp>
        <p:nvSpPr>
          <p:cNvPr id="6" name="TextBox 5">
            <a:extLst>
              <a:ext uri="{FF2B5EF4-FFF2-40B4-BE49-F238E27FC236}">
                <a16:creationId xmlns:a16="http://schemas.microsoft.com/office/drawing/2014/main" id="{20241FBF-BFEF-5C4A-BA6B-07E3FC34AA56}"/>
              </a:ext>
            </a:extLst>
          </p:cNvPr>
          <p:cNvSpPr txBox="1"/>
          <p:nvPr/>
        </p:nvSpPr>
        <p:spPr>
          <a:xfrm>
            <a:off x="73212" y="5763549"/>
            <a:ext cx="6096000" cy="830997"/>
          </a:xfrm>
          <a:prstGeom prst="rect">
            <a:avLst/>
          </a:prstGeom>
          <a:noFill/>
          <a:ln>
            <a:solidFill>
              <a:schemeClr val="tx1"/>
            </a:solidFill>
          </a:ln>
        </p:spPr>
        <p:txBody>
          <a:bodyPr wrap="square" rtlCol="0">
            <a:spAutoFit/>
          </a:bodyPr>
          <a:lstStyle/>
          <a:p>
            <a:r>
              <a:rPr lang="en-US" sz="1600"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Choropleths are great to use as they are easy to read and visually Impressive… but they come with their own issues thought!</a:t>
            </a:r>
          </a:p>
        </p:txBody>
      </p:sp>
      <p:sp>
        <p:nvSpPr>
          <p:cNvPr id="7" name="Slide Number Placeholder 3">
            <a:extLst>
              <a:ext uri="{FF2B5EF4-FFF2-40B4-BE49-F238E27FC236}">
                <a16:creationId xmlns:a16="http://schemas.microsoft.com/office/drawing/2014/main" id="{EB4D534C-8C0E-47BB-29A3-9BF66624AFBC}"/>
              </a:ext>
            </a:extLst>
          </p:cNvPr>
          <p:cNvSpPr>
            <a:spLocks noGrp="1"/>
          </p:cNvSpPr>
          <p:nvPr>
            <p:ph type="sldNum" sz="quarter" idx="10"/>
          </p:nvPr>
        </p:nvSpPr>
        <p:spPr>
          <a:xfrm>
            <a:off x="11565508" y="6680740"/>
            <a:ext cx="540000" cy="144000"/>
          </a:xfrm>
        </p:spPr>
        <p:txBody>
          <a:bodyPr/>
          <a:lstStyle/>
          <a:p>
            <a:fld id="{6C21D7B2-F6DF-4749-BE48-6DFE0A2356E7}" type="slidenum">
              <a:rPr lang="en-US" altLang="x-none" smtClean="0"/>
              <a:pPr/>
              <a:t>35</a:t>
            </a:fld>
            <a:endParaRPr lang="en-US" altLang="x-none" dirty="0"/>
          </a:p>
        </p:txBody>
      </p:sp>
    </p:spTree>
    <p:extLst>
      <p:ext uri="{BB962C8B-B14F-4D97-AF65-F5344CB8AC3E}">
        <p14:creationId xmlns:p14="http://schemas.microsoft.com/office/powerpoint/2010/main" val="67732289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descr="A picture containing diagram&#10;&#10;Description automatically generated">
            <a:extLst>
              <a:ext uri="{FF2B5EF4-FFF2-40B4-BE49-F238E27FC236}">
                <a16:creationId xmlns:a16="http://schemas.microsoft.com/office/drawing/2014/main" id="{455A22C3-D69D-A146-AF0E-48A6EFC6F5B8}"/>
              </a:ext>
            </a:extLst>
          </p:cNvPr>
          <p:cNvPicPr>
            <a:picLocks noChangeAspect="1"/>
          </p:cNvPicPr>
          <p:nvPr/>
        </p:nvPicPr>
        <p:blipFill>
          <a:blip r:embed="rId2"/>
          <a:stretch>
            <a:fillRect/>
          </a:stretch>
        </p:blipFill>
        <p:spPr>
          <a:xfrm>
            <a:off x="102979" y="553988"/>
            <a:ext cx="1558447" cy="2527481"/>
          </a:xfrm>
          <a:prstGeom prst="rect">
            <a:avLst/>
          </a:prstGeom>
        </p:spPr>
      </p:pic>
      <p:pic>
        <p:nvPicPr>
          <p:cNvPr id="5" name="Picture 4" descr="Map&#10;&#10;Description automatically generated">
            <a:extLst>
              <a:ext uri="{FF2B5EF4-FFF2-40B4-BE49-F238E27FC236}">
                <a16:creationId xmlns:a16="http://schemas.microsoft.com/office/drawing/2014/main" id="{DE361DD3-FD8C-3341-8033-4CE5DEC2CE30}"/>
              </a:ext>
            </a:extLst>
          </p:cNvPr>
          <p:cNvPicPr>
            <a:picLocks noChangeAspect="1"/>
          </p:cNvPicPr>
          <p:nvPr/>
        </p:nvPicPr>
        <p:blipFill>
          <a:blip r:embed="rId3"/>
          <a:stretch>
            <a:fillRect/>
          </a:stretch>
        </p:blipFill>
        <p:spPr>
          <a:xfrm>
            <a:off x="1845310" y="39189"/>
            <a:ext cx="4971334" cy="3878399"/>
          </a:xfrm>
          <a:prstGeom prst="rect">
            <a:avLst/>
          </a:prstGeom>
          <a:ln>
            <a:solidFill>
              <a:schemeClr val="tx1"/>
            </a:solidFill>
          </a:ln>
        </p:spPr>
      </p:pic>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68C7F548-9A4C-CE40-A145-1FEF84F9CEE7}"/>
                  </a:ext>
                </a:extLst>
              </p14:cNvPr>
              <p14:cNvContentPartPr/>
              <p14:nvPr/>
            </p14:nvContentPartPr>
            <p14:xfrm>
              <a:off x="2502463" y="373731"/>
              <a:ext cx="731520" cy="29880"/>
            </p14:xfrm>
          </p:contentPart>
        </mc:Choice>
        <mc:Fallback xmlns="">
          <p:pic>
            <p:nvPicPr>
              <p:cNvPr id="6" name="Ink 5">
                <a:extLst>
                  <a:ext uri="{FF2B5EF4-FFF2-40B4-BE49-F238E27FC236}">
                    <a16:creationId xmlns:a16="http://schemas.microsoft.com/office/drawing/2014/main" id="{68C7F548-9A4C-CE40-A145-1FEF84F9CEE7}"/>
                  </a:ext>
                </a:extLst>
              </p:cNvPr>
              <p:cNvPicPr/>
              <p:nvPr/>
            </p:nvPicPr>
            <p:blipFill>
              <a:blip r:embed="rId5"/>
              <a:stretch>
                <a:fillRect/>
              </a:stretch>
            </p:blipFill>
            <p:spPr>
              <a:xfrm>
                <a:off x="2466463" y="302091"/>
                <a:ext cx="803160" cy="1735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C2D13043-B6FE-D249-871F-2AC529C32B8F}"/>
                  </a:ext>
                </a:extLst>
              </p14:cNvPr>
              <p14:cNvContentPartPr/>
              <p14:nvPr/>
            </p14:nvContentPartPr>
            <p14:xfrm>
              <a:off x="1928623" y="269691"/>
              <a:ext cx="452880" cy="59760"/>
            </p14:xfrm>
          </p:contentPart>
        </mc:Choice>
        <mc:Fallback xmlns="">
          <p:pic>
            <p:nvPicPr>
              <p:cNvPr id="7" name="Ink 6">
                <a:extLst>
                  <a:ext uri="{FF2B5EF4-FFF2-40B4-BE49-F238E27FC236}">
                    <a16:creationId xmlns:a16="http://schemas.microsoft.com/office/drawing/2014/main" id="{C2D13043-B6FE-D249-871F-2AC529C32B8F}"/>
                  </a:ext>
                </a:extLst>
              </p:cNvPr>
              <p:cNvPicPr/>
              <p:nvPr/>
            </p:nvPicPr>
            <p:blipFill>
              <a:blip r:embed="rId7"/>
              <a:stretch>
                <a:fillRect/>
              </a:stretch>
            </p:blipFill>
            <p:spPr>
              <a:xfrm>
                <a:off x="1892983" y="197691"/>
                <a:ext cx="524520" cy="2034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Ink 7">
                <a:extLst>
                  <a:ext uri="{FF2B5EF4-FFF2-40B4-BE49-F238E27FC236}">
                    <a16:creationId xmlns:a16="http://schemas.microsoft.com/office/drawing/2014/main" id="{0434BA1B-8D0D-9E4A-8A92-67B9CAC6752A}"/>
                  </a:ext>
                </a:extLst>
              </p14:cNvPr>
              <p14:cNvContentPartPr/>
              <p14:nvPr/>
            </p14:nvContentPartPr>
            <p14:xfrm>
              <a:off x="1496623" y="76011"/>
              <a:ext cx="1219680" cy="169560"/>
            </p14:xfrm>
          </p:contentPart>
        </mc:Choice>
        <mc:Fallback xmlns="">
          <p:pic>
            <p:nvPicPr>
              <p:cNvPr id="8" name="Ink 7">
                <a:extLst>
                  <a:ext uri="{FF2B5EF4-FFF2-40B4-BE49-F238E27FC236}">
                    <a16:creationId xmlns:a16="http://schemas.microsoft.com/office/drawing/2014/main" id="{0434BA1B-8D0D-9E4A-8A92-67B9CAC6752A}"/>
                  </a:ext>
                </a:extLst>
              </p:cNvPr>
              <p:cNvPicPr/>
              <p:nvPr/>
            </p:nvPicPr>
            <p:blipFill>
              <a:blip r:embed="rId9"/>
              <a:stretch>
                <a:fillRect/>
              </a:stretch>
            </p:blipFill>
            <p:spPr>
              <a:xfrm>
                <a:off x="1460983" y="4011"/>
                <a:ext cx="1291320" cy="3132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9" name="Ink 8">
                <a:extLst>
                  <a:ext uri="{FF2B5EF4-FFF2-40B4-BE49-F238E27FC236}">
                    <a16:creationId xmlns:a16="http://schemas.microsoft.com/office/drawing/2014/main" id="{84ECFB50-9B74-FC43-8F62-D5F5C301782B}"/>
                  </a:ext>
                </a:extLst>
              </p14:cNvPr>
              <p14:cNvContentPartPr/>
              <p14:nvPr/>
            </p14:nvContentPartPr>
            <p14:xfrm>
              <a:off x="1639183" y="288411"/>
              <a:ext cx="799560" cy="88560"/>
            </p14:xfrm>
          </p:contentPart>
        </mc:Choice>
        <mc:Fallback xmlns="">
          <p:pic>
            <p:nvPicPr>
              <p:cNvPr id="9" name="Ink 8">
                <a:extLst>
                  <a:ext uri="{FF2B5EF4-FFF2-40B4-BE49-F238E27FC236}">
                    <a16:creationId xmlns:a16="http://schemas.microsoft.com/office/drawing/2014/main" id="{84ECFB50-9B74-FC43-8F62-D5F5C301782B}"/>
                  </a:ext>
                </a:extLst>
              </p:cNvPr>
              <p:cNvPicPr/>
              <p:nvPr/>
            </p:nvPicPr>
            <p:blipFill>
              <a:blip r:embed="rId11"/>
              <a:stretch>
                <a:fillRect/>
              </a:stretch>
            </p:blipFill>
            <p:spPr>
              <a:xfrm>
                <a:off x="1549183" y="108411"/>
                <a:ext cx="979200" cy="4482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0" name="Ink 9">
                <a:extLst>
                  <a:ext uri="{FF2B5EF4-FFF2-40B4-BE49-F238E27FC236}">
                    <a16:creationId xmlns:a16="http://schemas.microsoft.com/office/drawing/2014/main" id="{235AF6BE-9666-464D-931E-C077B3192841}"/>
                  </a:ext>
                </a:extLst>
              </p14:cNvPr>
              <p14:cNvContentPartPr/>
              <p14:nvPr/>
            </p14:nvContentPartPr>
            <p14:xfrm>
              <a:off x="2371423" y="303171"/>
              <a:ext cx="360" cy="360"/>
            </p14:xfrm>
          </p:contentPart>
        </mc:Choice>
        <mc:Fallback xmlns="">
          <p:pic>
            <p:nvPicPr>
              <p:cNvPr id="10" name="Ink 9">
                <a:extLst>
                  <a:ext uri="{FF2B5EF4-FFF2-40B4-BE49-F238E27FC236}">
                    <a16:creationId xmlns:a16="http://schemas.microsoft.com/office/drawing/2014/main" id="{235AF6BE-9666-464D-931E-C077B3192841}"/>
                  </a:ext>
                </a:extLst>
              </p:cNvPr>
              <p:cNvPicPr/>
              <p:nvPr/>
            </p:nvPicPr>
            <p:blipFill>
              <a:blip r:embed="rId13"/>
              <a:stretch>
                <a:fillRect/>
              </a:stretch>
            </p:blipFill>
            <p:spPr>
              <a:xfrm>
                <a:off x="2281783" y="123531"/>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1" name="Ink 10">
                <a:extLst>
                  <a:ext uri="{FF2B5EF4-FFF2-40B4-BE49-F238E27FC236}">
                    <a16:creationId xmlns:a16="http://schemas.microsoft.com/office/drawing/2014/main" id="{C4005834-E134-8842-AD29-D520B6F07B31}"/>
                  </a:ext>
                </a:extLst>
              </p14:cNvPr>
              <p14:cNvContentPartPr/>
              <p14:nvPr/>
            </p14:nvContentPartPr>
            <p14:xfrm>
              <a:off x="1891543" y="264651"/>
              <a:ext cx="528120" cy="122400"/>
            </p14:xfrm>
          </p:contentPart>
        </mc:Choice>
        <mc:Fallback xmlns="">
          <p:pic>
            <p:nvPicPr>
              <p:cNvPr id="11" name="Ink 10">
                <a:extLst>
                  <a:ext uri="{FF2B5EF4-FFF2-40B4-BE49-F238E27FC236}">
                    <a16:creationId xmlns:a16="http://schemas.microsoft.com/office/drawing/2014/main" id="{C4005834-E134-8842-AD29-D520B6F07B31}"/>
                  </a:ext>
                </a:extLst>
              </p:cNvPr>
              <p:cNvPicPr/>
              <p:nvPr/>
            </p:nvPicPr>
            <p:blipFill>
              <a:blip r:embed="rId15"/>
              <a:stretch>
                <a:fillRect/>
              </a:stretch>
            </p:blipFill>
            <p:spPr>
              <a:xfrm>
                <a:off x="1801903" y="85011"/>
                <a:ext cx="707760" cy="4820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2" name="Ink 11">
                <a:extLst>
                  <a:ext uri="{FF2B5EF4-FFF2-40B4-BE49-F238E27FC236}">
                    <a16:creationId xmlns:a16="http://schemas.microsoft.com/office/drawing/2014/main" id="{C9CDDA0E-2696-7542-A1A2-1B8D56AF0AB4}"/>
                  </a:ext>
                </a:extLst>
              </p14:cNvPr>
              <p14:cNvContentPartPr/>
              <p14:nvPr/>
            </p14:nvContentPartPr>
            <p14:xfrm>
              <a:off x="1871743" y="324771"/>
              <a:ext cx="727920" cy="76680"/>
            </p14:xfrm>
          </p:contentPart>
        </mc:Choice>
        <mc:Fallback xmlns="">
          <p:pic>
            <p:nvPicPr>
              <p:cNvPr id="12" name="Ink 11">
                <a:extLst>
                  <a:ext uri="{FF2B5EF4-FFF2-40B4-BE49-F238E27FC236}">
                    <a16:creationId xmlns:a16="http://schemas.microsoft.com/office/drawing/2014/main" id="{C9CDDA0E-2696-7542-A1A2-1B8D56AF0AB4}"/>
                  </a:ext>
                </a:extLst>
              </p:cNvPr>
              <p:cNvPicPr/>
              <p:nvPr/>
            </p:nvPicPr>
            <p:blipFill>
              <a:blip r:embed="rId17"/>
              <a:stretch>
                <a:fillRect/>
              </a:stretch>
            </p:blipFill>
            <p:spPr>
              <a:xfrm>
                <a:off x="1781743" y="144771"/>
                <a:ext cx="907560" cy="4363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3" name="Ink 12">
                <a:extLst>
                  <a:ext uri="{FF2B5EF4-FFF2-40B4-BE49-F238E27FC236}">
                    <a16:creationId xmlns:a16="http://schemas.microsoft.com/office/drawing/2014/main" id="{5E496AB0-1842-B740-9707-5CBF7D9FB5D5}"/>
                  </a:ext>
                </a:extLst>
              </p14:cNvPr>
              <p14:cNvContentPartPr/>
              <p14:nvPr/>
            </p14:nvContentPartPr>
            <p14:xfrm>
              <a:off x="1888303" y="380211"/>
              <a:ext cx="509400" cy="6480"/>
            </p14:xfrm>
          </p:contentPart>
        </mc:Choice>
        <mc:Fallback xmlns="">
          <p:pic>
            <p:nvPicPr>
              <p:cNvPr id="13" name="Ink 12">
                <a:extLst>
                  <a:ext uri="{FF2B5EF4-FFF2-40B4-BE49-F238E27FC236}">
                    <a16:creationId xmlns:a16="http://schemas.microsoft.com/office/drawing/2014/main" id="{5E496AB0-1842-B740-9707-5CBF7D9FB5D5}"/>
                  </a:ext>
                </a:extLst>
              </p:cNvPr>
              <p:cNvPicPr/>
              <p:nvPr/>
            </p:nvPicPr>
            <p:blipFill>
              <a:blip r:embed="rId19"/>
              <a:stretch>
                <a:fillRect/>
              </a:stretch>
            </p:blipFill>
            <p:spPr>
              <a:xfrm>
                <a:off x="1798663" y="200571"/>
                <a:ext cx="689040" cy="3661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4" name="Ink 13">
                <a:extLst>
                  <a:ext uri="{FF2B5EF4-FFF2-40B4-BE49-F238E27FC236}">
                    <a16:creationId xmlns:a16="http://schemas.microsoft.com/office/drawing/2014/main" id="{0956F764-5AD5-B84C-96BF-1E73B5D1F046}"/>
                  </a:ext>
                </a:extLst>
              </p14:cNvPr>
              <p14:cNvContentPartPr/>
              <p14:nvPr/>
            </p14:nvContentPartPr>
            <p14:xfrm>
              <a:off x="1815943" y="381651"/>
              <a:ext cx="628920" cy="13680"/>
            </p14:xfrm>
          </p:contentPart>
        </mc:Choice>
        <mc:Fallback xmlns="">
          <p:pic>
            <p:nvPicPr>
              <p:cNvPr id="14" name="Ink 13">
                <a:extLst>
                  <a:ext uri="{FF2B5EF4-FFF2-40B4-BE49-F238E27FC236}">
                    <a16:creationId xmlns:a16="http://schemas.microsoft.com/office/drawing/2014/main" id="{0956F764-5AD5-B84C-96BF-1E73B5D1F046}"/>
                  </a:ext>
                </a:extLst>
              </p:cNvPr>
              <p:cNvPicPr/>
              <p:nvPr/>
            </p:nvPicPr>
            <p:blipFill>
              <a:blip r:embed="rId21"/>
              <a:stretch>
                <a:fillRect/>
              </a:stretch>
            </p:blipFill>
            <p:spPr>
              <a:xfrm>
                <a:off x="1725943" y="201651"/>
                <a:ext cx="808560" cy="3733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5" name="Ink 14">
                <a:extLst>
                  <a:ext uri="{FF2B5EF4-FFF2-40B4-BE49-F238E27FC236}">
                    <a16:creationId xmlns:a16="http://schemas.microsoft.com/office/drawing/2014/main" id="{DBE3540D-E522-4340-9F9F-1ADEF96B9885}"/>
                  </a:ext>
                </a:extLst>
              </p14:cNvPr>
              <p14:cNvContentPartPr/>
              <p14:nvPr/>
            </p14:nvContentPartPr>
            <p14:xfrm>
              <a:off x="1949863" y="412251"/>
              <a:ext cx="447840" cy="23760"/>
            </p14:xfrm>
          </p:contentPart>
        </mc:Choice>
        <mc:Fallback xmlns="">
          <p:pic>
            <p:nvPicPr>
              <p:cNvPr id="15" name="Ink 14">
                <a:extLst>
                  <a:ext uri="{FF2B5EF4-FFF2-40B4-BE49-F238E27FC236}">
                    <a16:creationId xmlns:a16="http://schemas.microsoft.com/office/drawing/2014/main" id="{DBE3540D-E522-4340-9F9F-1ADEF96B9885}"/>
                  </a:ext>
                </a:extLst>
              </p:cNvPr>
              <p:cNvPicPr/>
              <p:nvPr/>
            </p:nvPicPr>
            <p:blipFill>
              <a:blip r:embed="rId23"/>
              <a:stretch>
                <a:fillRect/>
              </a:stretch>
            </p:blipFill>
            <p:spPr>
              <a:xfrm>
                <a:off x="1860223" y="232251"/>
                <a:ext cx="627480" cy="3834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6" name="Ink 15">
                <a:extLst>
                  <a:ext uri="{FF2B5EF4-FFF2-40B4-BE49-F238E27FC236}">
                    <a16:creationId xmlns:a16="http://schemas.microsoft.com/office/drawing/2014/main" id="{99145E9C-6480-0D4B-B5CF-F7B55EF989C2}"/>
                  </a:ext>
                </a:extLst>
              </p14:cNvPr>
              <p14:cNvContentPartPr/>
              <p14:nvPr/>
            </p14:nvContentPartPr>
            <p14:xfrm>
              <a:off x="1828183" y="403251"/>
              <a:ext cx="572040" cy="30960"/>
            </p14:xfrm>
          </p:contentPart>
        </mc:Choice>
        <mc:Fallback xmlns="">
          <p:pic>
            <p:nvPicPr>
              <p:cNvPr id="16" name="Ink 15">
                <a:extLst>
                  <a:ext uri="{FF2B5EF4-FFF2-40B4-BE49-F238E27FC236}">
                    <a16:creationId xmlns:a16="http://schemas.microsoft.com/office/drawing/2014/main" id="{99145E9C-6480-0D4B-B5CF-F7B55EF989C2}"/>
                  </a:ext>
                </a:extLst>
              </p:cNvPr>
              <p:cNvPicPr/>
              <p:nvPr/>
            </p:nvPicPr>
            <p:blipFill>
              <a:blip r:embed="rId25"/>
              <a:stretch>
                <a:fillRect/>
              </a:stretch>
            </p:blipFill>
            <p:spPr>
              <a:xfrm>
                <a:off x="1738183" y="223251"/>
                <a:ext cx="751680" cy="3906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7" name="Ink 16">
                <a:extLst>
                  <a:ext uri="{FF2B5EF4-FFF2-40B4-BE49-F238E27FC236}">
                    <a16:creationId xmlns:a16="http://schemas.microsoft.com/office/drawing/2014/main" id="{9AFBB978-90D5-E04F-9B0B-8424E52D4491}"/>
                  </a:ext>
                </a:extLst>
              </p14:cNvPr>
              <p14:cNvContentPartPr/>
              <p14:nvPr/>
            </p14:nvContentPartPr>
            <p14:xfrm>
              <a:off x="1859143" y="384531"/>
              <a:ext cx="264960" cy="7200"/>
            </p14:xfrm>
          </p:contentPart>
        </mc:Choice>
        <mc:Fallback xmlns="">
          <p:pic>
            <p:nvPicPr>
              <p:cNvPr id="17" name="Ink 16">
                <a:extLst>
                  <a:ext uri="{FF2B5EF4-FFF2-40B4-BE49-F238E27FC236}">
                    <a16:creationId xmlns:a16="http://schemas.microsoft.com/office/drawing/2014/main" id="{9AFBB978-90D5-E04F-9B0B-8424E52D4491}"/>
                  </a:ext>
                </a:extLst>
              </p:cNvPr>
              <p:cNvPicPr/>
              <p:nvPr/>
            </p:nvPicPr>
            <p:blipFill>
              <a:blip r:embed="rId27"/>
              <a:stretch>
                <a:fillRect/>
              </a:stretch>
            </p:blipFill>
            <p:spPr>
              <a:xfrm>
                <a:off x="1769503" y="204531"/>
                <a:ext cx="444600" cy="366840"/>
              </a:xfrm>
              <a:prstGeom prst="rect">
                <a:avLst/>
              </a:prstGeom>
            </p:spPr>
          </p:pic>
        </mc:Fallback>
      </mc:AlternateContent>
      <p:cxnSp>
        <p:nvCxnSpPr>
          <p:cNvPr id="19" name="Straight Connector 18">
            <a:extLst>
              <a:ext uri="{FF2B5EF4-FFF2-40B4-BE49-F238E27FC236}">
                <a16:creationId xmlns:a16="http://schemas.microsoft.com/office/drawing/2014/main" id="{767AFDFB-6551-6B47-94DF-6B7F83A5368F}"/>
              </a:ext>
            </a:extLst>
          </p:cNvPr>
          <p:cNvCxnSpPr>
            <a:cxnSpLocks/>
          </p:cNvCxnSpPr>
          <p:nvPr/>
        </p:nvCxnSpPr>
        <p:spPr>
          <a:xfrm flipH="1">
            <a:off x="1826230" y="76011"/>
            <a:ext cx="5554" cy="955955"/>
          </a:xfrm>
          <a:prstGeom prst="line">
            <a:avLst/>
          </a:prstGeom>
        </p:spPr>
        <p:style>
          <a:lnRef idx="1">
            <a:schemeClr val="dk1"/>
          </a:lnRef>
          <a:fillRef idx="0">
            <a:schemeClr val="dk1"/>
          </a:fillRef>
          <a:effectRef idx="0">
            <a:schemeClr val="dk1"/>
          </a:effectRef>
          <a:fontRef idx="minor">
            <a:schemeClr val="tx1"/>
          </a:fontRef>
        </p:style>
      </p:cxnSp>
      <p:pic>
        <p:nvPicPr>
          <p:cNvPr id="23" name="Picture 22" descr="Map&#10;&#10;Description automatically generated">
            <a:extLst>
              <a:ext uri="{FF2B5EF4-FFF2-40B4-BE49-F238E27FC236}">
                <a16:creationId xmlns:a16="http://schemas.microsoft.com/office/drawing/2014/main" id="{26E95D4D-4F94-4843-8F63-021D08D29A38}"/>
              </a:ext>
            </a:extLst>
          </p:cNvPr>
          <p:cNvPicPr>
            <a:picLocks noChangeAspect="1"/>
          </p:cNvPicPr>
          <p:nvPr/>
        </p:nvPicPr>
        <p:blipFill>
          <a:blip r:embed="rId28"/>
          <a:stretch>
            <a:fillRect/>
          </a:stretch>
        </p:blipFill>
        <p:spPr>
          <a:xfrm>
            <a:off x="6918884" y="39189"/>
            <a:ext cx="4886636" cy="3878399"/>
          </a:xfrm>
          <a:prstGeom prst="rect">
            <a:avLst/>
          </a:prstGeom>
          <a:ln>
            <a:solidFill>
              <a:schemeClr val="tx1"/>
            </a:solidFill>
          </a:ln>
        </p:spPr>
      </p:pic>
      <mc:AlternateContent xmlns:mc="http://schemas.openxmlformats.org/markup-compatibility/2006" xmlns:p14="http://schemas.microsoft.com/office/powerpoint/2010/main">
        <mc:Choice Requires="p14">
          <p:contentPart p14:bwMode="auto" r:id="rId29">
            <p14:nvContentPartPr>
              <p14:cNvPr id="24" name="Ink 23">
                <a:extLst>
                  <a:ext uri="{FF2B5EF4-FFF2-40B4-BE49-F238E27FC236}">
                    <a16:creationId xmlns:a16="http://schemas.microsoft.com/office/drawing/2014/main" id="{E823BEFC-DAC0-9047-93E9-765DB3974C59}"/>
                  </a:ext>
                </a:extLst>
              </p14:cNvPr>
              <p14:cNvContentPartPr/>
              <p14:nvPr/>
            </p14:nvContentPartPr>
            <p14:xfrm>
              <a:off x="10997743" y="260331"/>
              <a:ext cx="565560" cy="68760"/>
            </p14:xfrm>
          </p:contentPart>
        </mc:Choice>
        <mc:Fallback xmlns="">
          <p:pic>
            <p:nvPicPr>
              <p:cNvPr id="24" name="Ink 23">
                <a:extLst>
                  <a:ext uri="{FF2B5EF4-FFF2-40B4-BE49-F238E27FC236}">
                    <a16:creationId xmlns:a16="http://schemas.microsoft.com/office/drawing/2014/main" id="{E823BEFC-DAC0-9047-93E9-765DB3974C59}"/>
                  </a:ext>
                </a:extLst>
              </p:cNvPr>
              <p:cNvPicPr/>
              <p:nvPr/>
            </p:nvPicPr>
            <p:blipFill>
              <a:blip r:embed="rId30"/>
              <a:stretch>
                <a:fillRect/>
              </a:stretch>
            </p:blipFill>
            <p:spPr>
              <a:xfrm>
                <a:off x="10908103" y="80331"/>
                <a:ext cx="745200" cy="4284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5" name="Ink 24">
                <a:extLst>
                  <a:ext uri="{FF2B5EF4-FFF2-40B4-BE49-F238E27FC236}">
                    <a16:creationId xmlns:a16="http://schemas.microsoft.com/office/drawing/2014/main" id="{9652AC4A-3A9B-4346-8231-FA77330EEC15}"/>
                  </a:ext>
                </a:extLst>
              </p14:cNvPr>
              <p14:cNvContentPartPr/>
              <p14:nvPr/>
            </p14:nvContentPartPr>
            <p14:xfrm>
              <a:off x="11220943" y="290931"/>
              <a:ext cx="155880" cy="9000"/>
            </p14:xfrm>
          </p:contentPart>
        </mc:Choice>
        <mc:Fallback xmlns="">
          <p:pic>
            <p:nvPicPr>
              <p:cNvPr id="25" name="Ink 24">
                <a:extLst>
                  <a:ext uri="{FF2B5EF4-FFF2-40B4-BE49-F238E27FC236}">
                    <a16:creationId xmlns:a16="http://schemas.microsoft.com/office/drawing/2014/main" id="{9652AC4A-3A9B-4346-8231-FA77330EEC15}"/>
                  </a:ext>
                </a:extLst>
              </p:cNvPr>
              <p:cNvPicPr/>
              <p:nvPr/>
            </p:nvPicPr>
            <p:blipFill>
              <a:blip r:embed="rId32"/>
              <a:stretch>
                <a:fillRect/>
              </a:stretch>
            </p:blipFill>
            <p:spPr>
              <a:xfrm>
                <a:off x="11131303" y="110931"/>
                <a:ext cx="335520" cy="3686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6" name="Ink 25">
                <a:extLst>
                  <a:ext uri="{FF2B5EF4-FFF2-40B4-BE49-F238E27FC236}">
                    <a16:creationId xmlns:a16="http://schemas.microsoft.com/office/drawing/2014/main" id="{093709AD-2060-AD44-8642-BA6A2B00C94D}"/>
                  </a:ext>
                </a:extLst>
              </p14:cNvPr>
              <p14:cNvContentPartPr/>
              <p14:nvPr/>
            </p14:nvContentPartPr>
            <p14:xfrm>
              <a:off x="11251543" y="282291"/>
              <a:ext cx="360" cy="360"/>
            </p14:xfrm>
          </p:contentPart>
        </mc:Choice>
        <mc:Fallback xmlns="">
          <p:pic>
            <p:nvPicPr>
              <p:cNvPr id="26" name="Ink 25">
                <a:extLst>
                  <a:ext uri="{FF2B5EF4-FFF2-40B4-BE49-F238E27FC236}">
                    <a16:creationId xmlns:a16="http://schemas.microsoft.com/office/drawing/2014/main" id="{093709AD-2060-AD44-8642-BA6A2B00C94D}"/>
                  </a:ext>
                </a:extLst>
              </p:cNvPr>
              <p:cNvPicPr/>
              <p:nvPr/>
            </p:nvPicPr>
            <p:blipFill>
              <a:blip r:embed="rId13"/>
              <a:stretch>
                <a:fillRect/>
              </a:stretch>
            </p:blipFill>
            <p:spPr>
              <a:xfrm>
                <a:off x="11161543" y="102651"/>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7" name="Ink 26">
                <a:extLst>
                  <a:ext uri="{FF2B5EF4-FFF2-40B4-BE49-F238E27FC236}">
                    <a16:creationId xmlns:a16="http://schemas.microsoft.com/office/drawing/2014/main" id="{E96AAAD7-AB3E-3D45-A0B5-49140F52C7DF}"/>
                  </a:ext>
                </a:extLst>
              </p14:cNvPr>
              <p14:cNvContentPartPr/>
              <p14:nvPr/>
            </p14:nvContentPartPr>
            <p14:xfrm>
              <a:off x="11269543" y="281211"/>
              <a:ext cx="360" cy="360"/>
            </p14:xfrm>
          </p:contentPart>
        </mc:Choice>
        <mc:Fallback xmlns="">
          <p:pic>
            <p:nvPicPr>
              <p:cNvPr id="27" name="Ink 26">
                <a:extLst>
                  <a:ext uri="{FF2B5EF4-FFF2-40B4-BE49-F238E27FC236}">
                    <a16:creationId xmlns:a16="http://schemas.microsoft.com/office/drawing/2014/main" id="{E96AAAD7-AB3E-3D45-A0B5-49140F52C7DF}"/>
                  </a:ext>
                </a:extLst>
              </p:cNvPr>
              <p:cNvPicPr/>
              <p:nvPr/>
            </p:nvPicPr>
            <p:blipFill>
              <a:blip r:embed="rId13"/>
              <a:stretch>
                <a:fillRect/>
              </a:stretch>
            </p:blipFill>
            <p:spPr>
              <a:xfrm>
                <a:off x="11179543" y="101211"/>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8" name="Ink 27">
                <a:extLst>
                  <a:ext uri="{FF2B5EF4-FFF2-40B4-BE49-F238E27FC236}">
                    <a16:creationId xmlns:a16="http://schemas.microsoft.com/office/drawing/2014/main" id="{862CC35F-5B8B-EF4C-BD59-A45D5EAA9D52}"/>
                  </a:ext>
                </a:extLst>
              </p14:cNvPr>
              <p14:cNvContentPartPr/>
              <p14:nvPr/>
            </p14:nvContentPartPr>
            <p14:xfrm>
              <a:off x="11280343" y="278691"/>
              <a:ext cx="360" cy="360"/>
            </p14:xfrm>
          </p:contentPart>
        </mc:Choice>
        <mc:Fallback xmlns="">
          <p:pic>
            <p:nvPicPr>
              <p:cNvPr id="28" name="Ink 27">
                <a:extLst>
                  <a:ext uri="{FF2B5EF4-FFF2-40B4-BE49-F238E27FC236}">
                    <a16:creationId xmlns:a16="http://schemas.microsoft.com/office/drawing/2014/main" id="{862CC35F-5B8B-EF4C-BD59-A45D5EAA9D52}"/>
                  </a:ext>
                </a:extLst>
              </p:cNvPr>
              <p:cNvPicPr/>
              <p:nvPr/>
            </p:nvPicPr>
            <p:blipFill>
              <a:blip r:embed="rId13"/>
              <a:stretch>
                <a:fillRect/>
              </a:stretch>
            </p:blipFill>
            <p:spPr>
              <a:xfrm>
                <a:off x="11190343" y="99051"/>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9" name="Ink 28">
                <a:extLst>
                  <a:ext uri="{FF2B5EF4-FFF2-40B4-BE49-F238E27FC236}">
                    <a16:creationId xmlns:a16="http://schemas.microsoft.com/office/drawing/2014/main" id="{4FF54C6B-6926-0743-841E-41E381D7D17D}"/>
                  </a:ext>
                </a:extLst>
              </p14:cNvPr>
              <p14:cNvContentPartPr/>
              <p14:nvPr/>
            </p14:nvContentPartPr>
            <p14:xfrm>
              <a:off x="11291143" y="277611"/>
              <a:ext cx="360" cy="360"/>
            </p14:xfrm>
          </p:contentPart>
        </mc:Choice>
        <mc:Fallback xmlns="">
          <p:pic>
            <p:nvPicPr>
              <p:cNvPr id="29" name="Ink 28">
                <a:extLst>
                  <a:ext uri="{FF2B5EF4-FFF2-40B4-BE49-F238E27FC236}">
                    <a16:creationId xmlns:a16="http://schemas.microsoft.com/office/drawing/2014/main" id="{4FF54C6B-6926-0743-841E-41E381D7D17D}"/>
                  </a:ext>
                </a:extLst>
              </p:cNvPr>
              <p:cNvPicPr/>
              <p:nvPr/>
            </p:nvPicPr>
            <p:blipFill>
              <a:blip r:embed="rId13"/>
              <a:stretch>
                <a:fillRect/>
              </a:stretch>
            </p:blipFill>
            <p:spPr>
              <a:xfrm>
                <a:off x="11201143" y="97611"/>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30" name="Ink 29">
                <a:extLst>
                  <a:ext uri="{FF2B5EF4-FFF2-40B4-BE49-F238E27FC236}">
                    <a16:creationId xmlns:a16="http://schemas.microsoft.com/office/drawing/2014/main" id="{E5796430-42E8-4C47-971B-AD7817B70A0A}"/>
                  </a:ext>
                </a:extLst>
              </p14:cNvPr>
              <p14:cNvContentPartPr/>
              <p14:nvPr/>
            </p14:nvContentPartPr>
            <p14:xfrm>
              <a:off x="11312743" y="275091"/>
              <a:ext cx="360" cy="360"/>
            </p14:xfrm>
          </p:contentPart>
        </mc:Choice>
        <mc:Fallback xmlns="">
          <p:pic>
            <p:nvPicPr>
              <p:cNvPr id="30" name="Ink 29">
                <a:extLst>
                  <a:ext uri="{FF2B5EF4-FFF2-40B4-BE49-F238E27FC236}">
                    <a16:creationId xmlns:a16="http://schemas.microsoft.com/office/drawing/2014/main" id="{E5796430-42E8-4C47-971B-AD7817B70A0A}"/>
                  </a:ext>
                </a:extLst>
              </p:cNvPr>
              <p:cNvPicPr/>
              <p:nvPr/>
            </p:nvPicPr>
            <p:blipFill>
              <a:blip r:embed="rId13"/>
              <a:stretch>
                <a:fillRect/>
              </a:stretch>
            </p:blipFill>
            <p:spPr>
              <a:xfrm>
                <a:off x="11222743" y="95451"/>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31" name="Ink 30">
                <a:extLst>
                  <a:ext uri="{FF2B5EF4-FFF2-40B4-BE49-F238E27FC236}">
                    <a16:creationId xmlns:a16="http://schemas.microsoft.com/office/drawing/2014/main" id="{CFBAB9E2-22CF-8A4A-A3B1-CC6DE53149BB}"/>
                  </a:ext>
                </a:extLst>
              </p14:cNvPr>
              <p14:cNvContentPartPr/>
              <p14:nvPr/>
            </p14:nvContentPartPr>
            <p14:xfrm>
              <a:off x="11330743" y="272931"/>
              <a:ext cx="360" cy="360"/>
            </p14:xfrm>
          </p:contentPart>
        </mc:Choice>
        <mc:Fallback xmlns="">
          <p:pic>
            <p:nvPicPr>
              <p:cNvPr id="31" name="Ink 30">
                <a:extLst>
                  <a:ext uri="{FF2B5EF4-FFF2-40B4-BE49-F238E27FC236}">
                    <a16:creationId xmlns:a16="http://schemas.microsoft.com/office/drawing/2014/main" id="{CFBAB9E2-22CF-8A4A-A3B1-CC6DE53149BB}"/>
                  </a:ext>
                </a:extLst>
              </p:cNvPr>
              <p:cNvPicPr/>
              <p:nvPr/>
            </p:nvPicPr>
            <p:blipFill>
              <a:blip r:embed="rId13"/>
              <a:stretch>
                <a:fillRect/>
              </a:stretch>
            </p:blipFill>
            <p:spPr>
              <a:xfrm>
                <a:off x="11240743" y="92931"/>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2" name="Ink 31">
                <a:extLst>
                  <a:ext uri="{FF2B5EF4-FFF2-40B4-BE49-F238E27FC236}">
                    <a16:creationId xmlns:a16="http://schemas.microsoft.com/office/drawing/2014/main" id="{81B35C1D-71F5-374B-AE15-9987C19D65F4}"/>
                  </a:ext>
                </a:extLst>
              </p14:cNvPr>
              <p14:cNvContentPartPr/>
              <p14:nvPr/>
            </p14:nvContentPartPr>
            <p14:xfrm>
              <a:off x="11343703" y="251331"/>
              <a:ext cx="360" cy="360"/>
            </p14:xfrm>
          </p:contentPart>
        </mc:Choice>
        <mc:Fallback xmlns="">
          <p:pic>
            <p:nvPicPr>
              <p:cNvPr id="32" name="Ink 31">
                <a:extLst>
                  <a:ext uri="{FF2B5EF4-FFF2-40B4-BE49-F238E27FC236}">
                    <a16:creationId xmlns:a16="http://schemas.microsoft.com/office/drawing/2014/main" id="{81B35C1D-71F5-374B-AE15-9987C19D65F4}"/>
                  </a:ext>
                </a:extLst>
              </p:cNvPr>
              <p:cNvPicPr/>
              <p:nvPr/>
            </p:nvPicPr>
            <p:blipFill>
              <a:blip r:embed="rId13"/>
              <a:stretch>
                <a:fillRect/>
              </a:stretch>
            </p:blipFill>
            <p:spPr>
              <a:xfrm>
                <a:off x="11254063" y="71331"/>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3" name="Ink 32">
                <a:extLst>
                  <a:ext uri="{FF2B5EF4-FFF2-40B4-BE49-F238E27FC236}">
                    <a16:creationId xmlns:a16="http://schemas.microsoft.com/office/drawing/2014/main" id="{CFA4EE55-5742-F843-A6B1-3BB65E078B85}"/>
                  </a:ext>
                </a:extLst>
              </p14:cNvPr>
              <p14:cNvContentPartPr/>
              <p14:nvPr/>
            </p14:nvContentPartPr>
            <p14:xfrm>
              <a:off x="11354503" y="230811"/>
              <a:ext cx="360" cy="360"/>
            </p14:xfrm>
          </p:contentPart>
        </mc:Choice>
        <mc:Fallback xmlns="">
          <p:pic>
            <p:nvPicPr>
              <p:cNvPr id="33" name="Ink 32">
                <a:extLst>
                  <a:ext uri="{FF2B5EF4-FFF2-40B4-BE49-F238E27FC236}">
                    <a16:creationId xmlns:a16="http://schemas.microsoft.com/office/drawing/2014/main" id="{CFA4EE55-5742-F843-A6B1-3BB65E078B85}"/>
                  </a:ext>
                </a:extLst>
              </p:cNvPr>
              <p:cNvPicPr/>
              <p:nvPr/>
            </p:nvPicPr>
            <p:blipFill>
              <a:blip r:embed="rId13"/>
              <a:stretch>
                <a:fillRect/>
              </a:stretch>
            </p:blipFill>
            <p:spPr>
              <a:xfrm>
                <a:off x="11264863" y="50811"/>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4" name="Ink 33">
                <a:extLst>
                  <a:ext uri="{FF2B5EF4-FFF2-40B4-BE49-F238E27FC236}">
                    <a16:creationId xmlns:a16="http://schemas.microsoft.com/office/drawing/2014/main" id="{86B01863-BB29-A949-98DF-FA04DA4F8690}"/>
                  </a:ext>
                </a:extLst>
              </p14:cNvPr>
              <p14:cNvContentPartPr/>
              <p14:nvPr/>
            </p14:nvContentPartPr>
            <p14:xfrm>
              <a:off x="11316343" y="234411"/>
              <a:ext cx="360" cy="360"/>
            </p14:xfrm>
          </p:contentPart>
        </mc:Choice>
        <mc:Fallback xmlns="">
          <p:pic>
            <p:nvPicPr>
              <p:cNvPr id="34" name="Ink 33">
                <a:extLst>
                  <a:ext uri="{FF2B5EF4-FFF2-40B4-BE49-F238E27FC236}">
                    <a16:creationId xmlns:a16="http://schemas.microsoft.com/office/drawing/2014/main" id="{86B01863-BB29-A949-98DF-FA04DA4F8690}"/>
                  </a:ext>
                </a:extLst>
              </p:cNvPr>
              <p:cNvPicPr/>
              <p:nvPr/>
            </p:nvPicPr>
            <p:blipFill>
              <a:blip r:embed="rId13"/>
              <a:stretch>
                <a:fillRect/>
              </a:stretch>
            </p:blipFill>
            <p:spPr>
              <a:xfrm>
                <a:off x="11226343" y="54411"/>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35" name="Ink 34">
                <a:extLst>
                  <a:ext uri="{FF2B5EF4-FFF2-40B4-BE49-F238E27FC236}">
                    <a16:creationId xmlns:a16="http://schemas.microsoft.com/office/drawing/2014/main" id="{66651736-B342-954A-A8A6-073CD5573D5F}"/>
                  </a:ext>
                </a:extLst>
              </p14:cNvPr>
              <p14:cNvContentPartPr/>
              <p14:nvPr/>
            </p14:nvContentPartPr>
            <p14:xfrm>
              <a:off x="11480143" y="240171"/>
              <a:ext cx="360" cy="360"/>
            </p14:xfrm>
          </p:contentPart>
        </mc:Choice>
        <mc:Fallback xmlns="">
          <p:pic>
            <p:nvPicPr>
              <p:cNvPr id="35" name="Ink 34">
                <a:extLst>
                  <a:ext uri="{FF2B5EF4-FFF2-40B4-BE49-F238E27FC236}">
                    <a16:creationId xmlns:a16="http://schemas.microsoft.com/office/drawing/2014/main" id="{66651736-B342-954A-A8A6-073CD5573D5F}"/>
                  </a:ext>
                </a:extLst>
              </p:cNvPr>
              <p:cNvPicPr/>
              <p:nvPr/>
            </p:nvPicPr>
            <p:blipFill>
              <a:blip r:embed="rId13"/>
              <a:stretch>
                <a:fillRect/>
              </a:stretch>
            </p:blipFill>
            <p:spPr>
              <a:xfrm>
                <a:off x="11390503" y="60171"/>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6" name="Ink 35">
                <a:extLst>
                  <a:ext uri="{FF2B5EF4-FFF2-40B4-BE49-F238E27FC236}">
                    <a16:creationId xmlns:a16="http://schemas.microsoft.com/office/drawing/2014/main" id="{1D50EB89-D5A2-A643-84DA-EDFA41A70806}"/>
                  </a:ext>
                </a:extLst>
              </p14:cNvPr>
              <p14:cNvContentPartPr/>
              <p14:nvPr/>
            </p14:nvContentPartPr>
            <p14:xfrm>
              <a:off x="11500663" y="239091"/>
              <a:ext cx="360" cy="360"/>
            </p14:xfrm>
          </p:contentPart>
        </mc:Choice>
        <mc:Fallback xmlns="">
          <p:pic>
            <p:nvPicPr>
              <p:cNvPr id="36" name="Ink 35">
                <a:extLst>
                  <a:ext uri="{FF2B5EF4-FFF2-40B4-BE49-F238E27FC236}">
                    <a16:creationId xmlns:a16="http://schemas.microsoft.com/office/drawing/2014/main" id="{1D50EB89-D5A2-A643-84DA-EDFA41A70806}"/>
                  </a:ext>
                </a:extLst>
              </p:cNvPr>
              <p:cNvPicPr/>
              <p:nvPr/>
            </p:nvPicPr>
            <p:blipFill>
              <a:blip r:embed="rId13"/>
              <a:stretch>
                <a:fillRect/>
              </a:stretch>
            </p:blipFill>
            <p:spPr>
              <a:xfrm>
                <a:off x="11410663" y="59091"/>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7" name="Ink 36">
                <a:extLst>
                  <a:ext uri="{FF2B5EF4-FFF2-40B4-BE49-F238E27FC236}">
                    <a16:creationId xmlns:a16="http://schemas.microsoft.com/office/drawing/2014/main" id="{1092EF7A-EE71-A844-A3C1-6C190ED67FEE}"/>
                  </a:ext>
                </a:extLst>
              </p14:cNvPr>
              <p14:cNvContentPartPr/>
              <p14:nvPr/>
            </p14:nvContentPartPr>
            <p14:xfrm>
              <a:off x="11500663" y="239091"/>
              <a:ext cx="360" cy="360"/>
            </p14:xfrm>
          </p:contentPart>
        </mc:Choice>
        <mc:Fallback xmlns="">
          <p:pic>
            <p:nvPicPr>
              <p:cNvPr id="37" name="Ink 36">
                <a:extLst>
                  <a:ext uri="{FF2B5EF4-FFF2-40B4-BE49-F238E27FC236}">
                    <a16:creationId xmlns:a16="http://schemas.microsoft.com/office/drawing/2014/main" id="{1092EF7A-EE71-A844-A3C1-6C190ED67FEE}"/>
                  </a:ext>
                </a:extLst>
              </p:cNvPr>
              <p:cNvPicPr/>
              <p:nvPr/>
            </p:nvPicPr>
            <p:blipFill>
              <a:blip r:embed="rId13"/>
              <a:stretch>
                <a:fillRect/>
              </a:stretch>
            </p:blipFill>
            <p:spPr>
              <a:xfrm>
                <a:off x="11410663" y="59091"/>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8" name="Ink 37">
                <a:extLst>
                  <a:ext uri="{FF2B5EF4-FFF2-40B4-BE49-F238E27FC236}">
                    <a16:creationId xmlns:a16="http://schemas.microsoft.com/office/drawing/2014/main" id="{C67389D8-FB38-D940-8DAE-B723D8B35A3A}"/>
                  </a:ext>
                </a:extLst>
              </p14:cNvPr>
              <p14:cNvContentPartPr/>
              <p14:nvPr/>
            </p14:nvContentPartPr>
            <p14:xfrm>
              <a:off x="11500663" y="239091"/>
              <a:ext cx="360" cy="360"/>
            </p14:xfrm>
          </p:contentPart>
        </mc:Choice>
        <mc:Fallback xmlns="">
          <p:pic>
            <p:nvPicPr>
              <p:cNvPr id="38" name="Ink 37">
                <a:extLst>
                  <a:ext uri="{FF2B5EF4-FFF2-40B4-BE49-F238E27FC236}">
                    <a16:creationId xmlns:a16="http://schemas.microsoft.com/office/drawing/2014/main" id="{C67389D8-FB38-D940-8DAE-B723D8B35A3A}"/>
                  </a:ext>
                </a:extLst>
              </p:cNvPr>
              <p:cNvPicPr/>
              <p:nvPr/>
            </p:nvPicPr>
            <p:blipFill>
              <a:blip r:embed="rId13"/>
              <a:stretch>
                <a:fillRect/>
              </a:stretch>
            </p:blipFill>
            <p:spPr>
              <a:xfrm>
                <a:off x="11410663" y="59091"/>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9" name="Ink 38">
                <a:extLst>
                  <a:ext uri="{FF2B5EF4-FFF2-40B4-BE49-F238E27FC236}">
                    <a16:creationId xmlns:a16="http://schemas.microsoft.com/office/drawing/2014/main" id="{255F3ACF-03DA-D740-AB59-8257B474C423}"/>
                  </a:ext>
                </a:extLst>
              </p14:cNvPr>
              <p14:cNvContentPartPr/>
              <p14:nvPr/>
            </p14:nvContentPartPr>
            <p14:xfrm>
              <a:off x="11515063" y="237651"/>
              <a:ext cx="360" cy="360"/>
            </p14:xfrm>
          </p:contentPart>
        </mc:Choice>
        <mc:Fallback xmlns="">
          <p:pic>
            <p:nvPicPr>
              <p:cNvPr id="39" name="Ink 38">
                <a:extLst>
                  <a:ext uri="{FF2B5EF4-FFF2-40B4-BE49-F238E27FC236}">
                    <a16:creationId xmlns:a16="http://schemas.microsoft.com/office/drawing/2014/main" id="{255F3ACF-03DA-D740-AB59-8257B474C423}"/>
                  </a:ext>
                </a:extLst>
              </p:cNvPr>
              <p:cNvPicPr/>
              <p:nvPr/>
            </p:nvPicPr>
            <p:blipFill>
              <a:blip r:embed="rId13"/>
              <a:stretch>
                <a:fillRect/>
              </a:stretch>
            </p:blipFill>
            <p:spPr>
              <a:xfrm>
                <a:off x="11425063" y="58011"/>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40" name="Ink 39">
                <a:extLst>
                  <a:ext uri="{FF2B5EF4-FFF2-40B4-BE49-F238E27FC236}">
                    <a16:creationId xmlns:a16="http://schemas.microsoft.com/office/drawing/2014/main" id="{37D6FDD3-9D79-7142-81BF-49248D4DDDF2}"/>
                  </a:ext>
                </a:extLst>
              </p14:cNvPr>
              <p14:cNvContentPartPr/>
              <p14:nvPr/>
            </p14:nvContentPartPr>
            <p14:xfrm>
              <a:off x="11546383" y="231891"/>
              <a:ext cx="360" cy="360"/>
            </p14:xfrm>
          </p:contentPart>
        </mc:Choice>
        <mc:Fallback xmlns="">
          <p:pic>
            <p:nvPicPr>
              <p:cNvPr id="40" name="Ink 39">
                <a:extLst>
                  <a:ext uri="{FF2B5EF4-FFF2-40B4-BE49-F238E27FC236}">
                    <a16:creationId xmlns:a16="http://schemas.microsoft.com/office/drawing/2014/main" id="{37D6FDD3-9D79-7142-81BF-49248D4DDDF2}"/>
                  </a:ext>
                </a:extLst>
              </p:cNvPr>
              <p:cNvPicPr/>
              <p:nvPr/>
            </p:nvPicPr>
            <p:blipFill>
              <a:blip r:embed="rId13"/>
              <a:stretch>
                <a:fillRect/>
              </a:stretch>
            </p:blipFill>
            <p:spPr>
              <a:xfrm>
                <a:off x="11456383" y="51891"/>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41" name="Ink 40">
                <a:extLst>
                  <a:ext uri="{FF2B5EF4-FFF2-40B4-BE49-F238E27FC236}">
                    <a16:creationId xmlns:a16="http://schemas.microsoft.com/office/drawing/2014/main" id="{7897FA0F-3A74-9F4E-9608-787F3D054412}"/>
                  </a:ext>
                </a:extLst>
              </p14:cNvPr>
              <p14:cNvContentPartPr/>
              <p14:nvPr/>
            </p14:nvContentPartPr>
            <p14:xfrm>
              <a:off x="11546383" y="231891"/>
              <a:ext cx="360" cy="360"/>
            </p14:xfrm>
          </p:contentPart>
        </mc:Choice>
        <mc:Fallback xmlns="">
          <p:pic>
            <p:nvPicPr>
              <p:cNvPr id="41" name="Ink 40">
                <a:extLst>
                  <a:ext uri="{FF2B5EF4-FFF2-40B4-BE49-F238E27FC236}">
                    <a16:creationId xmlns:a16="http://schemas.microsoft.com/office/drawing/2014/main" id="{7897FA0F-3A74-9F4E-9608-787F3D054412}"/>
                  </a:ext>
                </a:extLst>
              </p:cNvPr>
              <p:cNvPicPr/>
              <p:nvPr/>
            </p:nvPicPr>
            <p:blipFill>
              <a:blip r:embed="rId13"/>
              <a:stretch>
                <a:fillRect/>
              </a:stretch>
            </p:blipFill>
            <p:spPr>
              <a:xfrm>
                <a:off x="11456383" y="51891"/>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42" name="Ink 41">
                <a:extLst>
                  <a:ext uri="{FF2B5EF4-FFF2-40B4-BE49-F238E27FC236}">
                    <a16:creationId xmlns:a16="http://schemas.microsoft.com/office/drawing/2014/main" id="{CAF9079F-FF7D-6748-A6D0-00E0D7D724C3}"/>
                  </a:ext>
                </a:extLst>
              </p14:cNvPr>
              <p14:cNvContentPartPr/>
              <p14:nvPr/>
            </p14:nvContentPartPr>
            <p14:xfrm>
              <a:off x="11558263" y="231891"/>
              <a:ext cx="360" cy="360"/>
            </p14:xfrm>
          </p:contentPart>
        </mc:Choice>
        <mc:Fallback xmlns="">
          <p:pic>
            <p:nvPicPr>
              <p:cNvPr id="42" name="Ink 41">
                <a:extLst>
                  <a:ext uri="{FF2B5EF4-FFF2-40B4-BE49-F238E27FC236}">
                    <a16:creationId xmlns:a16="http://schemas.microsoft.com/office/drawing/2014/main" id="{CAF9079F-FF7D-6748-A6D0-00E0D7D724C3}"/>
                  </a:ext>
                </a:extLst>
              </p:cNvPr>
              <p:cNvPicPr/>
              <p:nvPr/>
            </p:nvPicPr>
            <p:blipFill>
              <a:blip r:embed="rId13"/>
              <a:stretch>
                <a:fillRect/>
              </a:stretch>
            </p:blipFill>
            <p:spPr>
              <a:xfrm>
                <a:off x="11468623" y="51891"/>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43" name="Ink 42">
                <a:extLst>
                  <a:ext uri="{FF2B5EF4-FFF2-40B4-BE49-F238E27FC236}">
                    <a16:creationId xmlns:a16="http://schemas.microsoft.com/office/drawing/2014/main" id="{777ADC6A-F260-9C4E-8233-FB7F2B6A9CAE}"/>
                  </a:ext>
                </a:extLst>
              </p14:cNvPr>
              <p14:cNvContentPartPr/>
              <p14:nvPr/>
            </p14:nvContentPartPr>
            <p14:xfrm>
              <a:off x="11572663" y="230451"/>
              <a:ext cx="360" cy="360"/>
            </p14:xfrm>
          </p:contentPart>
        </mc:Choice>
        <mc:Fallback xmlns="">
          <p:pic>
            <p:nvPicPr>
              <p:cNvPr id="43" name="Ink 42">
                <a:extLst>
                  <a:ext uri="{FF2B5EF4-FFF2-40B4-BE49-F238E27FC236}">
                    <a16:creationId xmlns:a16="http://schemas.microsoft.com/office/drawing/2014/main" id="{777ADC6A-F260-9C4E-8233-FB7F2B6A9CAE}"/>
                  </a:ext>
                </a:extLst>
              </p:cNvPr>
              <p:cNvPicPr/>
              <p:nvPr/>
            </p:nvPicPr>
            <p:blipFill>
              <a:blip r:embed="rId13"/>
              <a:stretch>
                <a:fillRect/>
              </a:stretch>
            </p:blipFill>
            <p:spPr>
              <a:xfrm>
                <a:off x="11483023" y="50811"/>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44" name="Ink 43">
                <a:extLst>
                  <a:ext uri="{FF2B5EF4-FFF2-40B4-BE49-F238E27FC236}">
                    <a16:creationId xmlns:a16="http://schemas.microsoft.com/office/drawing/2014/main" id="{23C015B7-9ACE-0F4D-945F-1F10D23390DE}"/>
                  </a:ext>
                </a:extLst>
              </p14:cNvPr>
              <p14:cNvContentPartPr/>
              <p14:nvPr/>
            </p14:nvContentPartPr>
            <p14:xfrm>
              <a:off x="11612263" y="230451"/>
              <a:ext cx="360" cy="360"/>
            </p14:xfrm>
          </p:contentPart>
        </mc:Choice>
        <mc:Fallback xmlns="">
          <p:pic>
            <p:nvPicPr>
              <p:cNvPr id="44" name="Ink 43">
                <a:extLst>
                  <a:ext uri="{FF2B5EF4-FFF2-40B4-BE49-F238E27FC236}">
                    <a16:creationId xmlns:a16="http://schemas.microsoft.com/office/drawing/2014/main" id="{23C015B7-9ACE-0F4D-945F-1F10D23390DE}"/>
                  </a:ext>
                </a:extLst>
              </p:cNvPr>
              <p:cNvPicPr/>
              <p:nvPr/>
            </p:nvPicPr>
            <p:blipFill>
              <a:blip r:embed="rId13"/>
              <a:stretch>
                <a:fillRect/>
              </a:stretch>
            </p:blipFill>
            <p:spPr>
              <a:xfrm>
                <a:off x="11522623" y="50811"/>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45" name="Ink 44">
                <a:extLst>
                  <a:ext uri="{FF2B5EF4-FFF2-40B4-BE49-F238E27FC236}">
                    <a16:creationId xmlns:a16="http://schemas.microsoft.com/office/drawing/2014/main" id="{46A7161E-D00E-7945-90A5-68A32A3B630C}"/>
                  </a:ext>
                </a:extLst>
              </p14:cNvPr>
              <p14:cNvContentPartPr/>
              <p14:nvPr/>
            </p14:nvContentPartPr>
            <p14:xfrm>
              <a:off x="11624143" y="226851"/>
              <a:ext cx="360" cy="360"/>
            </p14:xfrm>
          </p:contentPart>
        </mc:Choice>
        <mc:Fallback xmlns="">
          <p:pic>
            <p:nvPicPr>
              <p:cNvPr id="45" name="Ink 44">
                <a:extLst>
                  <a:ext uri="{FF2B5EF4-FFF2-40B4-BE49-F238E27FC236}">
                    <a16:creationId xmlns:a16="http://schemas.microsoft.com/office/drawing/2014/main" id="{46A7161E-D00E-7945-90A5-68A32A3B630C}"/>
                  </a:ext>
                </a:extLst>
              </p:cNvPr>
              <p:cNvPicPr/>
              <p:nvPr/>
            </p:nvPicPr>
            <p:blipFill>
              <a:blip r:embed="rId13"/>
              <a:stretch>
                <a:fillRect/>
              </a:stretch>
            </p:blipFill>
            <p:spPr>
              <a:xfrm>
                <a:off x="11534503" y="47211"/>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46" name="Ink 45">
                <a:extLst>
                  <a:ext uri="{FF2B5EF4-FFF2-40B4-BE49-F238E27FC236}">
                    <a16:creationId xmlns:a16="http://schemas.microsoft.com/office/drawing/2014/main" id="{1E81BB14-E521-0F4A-B698-39011F218BD0}"/>
                  </a:ext>
                </a:extLst>
              </p14:cNvPr>
              <p14:cNvContentPartPr/>
              <p14:nvPr/>
            </p14:nvContentPartPr>
            <p14:xfrm>
              <a:off x="11630263" y="226851"/>
              <a:ext cx="360" cy="360"/>
            </p14:xfrm>
          </p:contentPart>
        </mc:Choice>
        <mc:Fallback xmlns="">
          <p:pic>
            <p:nvPicPr>
              <p:cNvPr id="46" name="Ink 45">
                <a:extLst>
                  <a:ext uri="{FF2B5EF4-FFF2-40B4-BE49-F238E27FC236}">
                    <a16:creationId xmlns:a16="http://schemas.microsoft.com/office/drawing/2014/main" id="{1E81BB14-E521-0F4A-B698-39011F218BD0}"/>
                  </a:ext>
                </a:extLst>
              </p:cNvPr>
              <p:cNvPicPr/>
              <p:nvPr/>
            </p:nvPicPr>
            <p:blipFill>
              <a:blip r:embed="rId13"/>
              <a:stretch>
                <a:fillRect/>
              </a:stretch>
            </p:blipFill>
            <p:spPr>
              <a:xfrm>
                <a:off x="11540623" y="47211"/>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47" name="Ink 46">
                <a:extLst>
                  <a:ext uri="{FF2B5EF4-FFF2-40B4-BE49-F238E27FC236}">
                    <a16:creationId xmlns:a16="http://schemas.microsoft.com/office/drawing/2014/main" id="{B039850D-9A30-394A-9A03-C1D80AB6D7EF}"/>
                  </a:ext>
                </a:extLst>
              </p14:cNvPr>
              <p14:cNvContentPartPr/>
              <p14:nvPr/>
            </p14:nvContentPartPr>
            <p14:xfrm>
              <a:off x="11637463" y="226851"/>
              <a:ext cx="360" cy="360"/>
            </p14:xfrm>
          </p:contentPart>
        </mc:Choice>
        <mc:Fallback xmlns="">
          <p:pic>
            <p:nvPicPr>
              <p:cNvPr id="47" name="Ink 46">
                <a:extLst>
                  <a:ext uri="{FF2B5EF4-FFF2-40B4-BE49-F238E27FC236}">
                    <a16:creationId xmlns:a16="http://schemas.microsoft.com/office/drawing/2014/main" id="{B039850D-9A30-394A-9A03-C1D80AB6D7EF}"/>
                  </a:ext>
                </a:extLst>
              </p:cNvPr>
              <p:cNvPicPr/>
              <p:nvPr/>
            </p:nvPicPr>
            <p:blipFill>
              <a:blip r:embed="rId13"/>
              <a:stretch>
                <a:fillRect/>
              </a:stretch>
            </p:blipFill>
            <p:spPr>
              <a:xfrm>
                <a:off x="11547823" y="47211"/>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48" name="Ink 47">
                <a:extLst>
                  <a:ext uri="{FF2B5EF4-FFF2-40B4-BE49-F238E27FC236}">
                    <a16:creationId xmlns:a16="http://schemas.microsoft.com/office/drawing/2014/main" id="{6EAF50AD-C06E-1B42-8AB5-9F3CA070284C}"/>
                  </a:ext>
                </a:extLst>
              </p14:cNvPr>
              <p14:cNvContentPartPr/>
              <p14:nvPr/>
            </p14:nvContentPartPr>
            <p14:xfrm>
              <a:off x="11655463" y="225771"/>
              <a:ext cx="360" cy="360"/>
            </p14:xfrm>
          </p:contentPart>
        </mc:Choice>
        <mc:Fallback xmlns="">
          <p:pic>
            <p:nvPicPr>
              <p:cNvPr id="48" name="Ink 47">
                <a:extLst>
                  <a:ext uri="{FF2B5EF4-FFF2-40B4-BE49-F238E27FC236}">
                    <a16:creationId xmlns:a16="http://schemas.microsoft.com/office/drawing/2014/main" id="{6EAF50AD-C06E-1B42-8AB5-9F3CA070284C}"/>
                  </a:ext>
                </a:extLst>
              </p:cNvPr>
              <p:cNvPicPr/>
              <p:nvPr/>
            </p:nvPicPr>
            <p:blipFill>
              <a:blip r:embed="rId13"/>
              <a:stretch>
                <a:fillRect/>
              </a:stretch>
            </p:blipFill>
            <p:spPr>
              <a:xfrm>
                <a:off x="11565823" y="45771"/>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49" name="Ink 48">
                <a:extLst>
                  <a:ext uri="{FF2B5EF4-FFF2-40B4-BE49-F238E27FC236}">
                    <a16:creationId xmlns:a16="http://schemas.microsoft.com/office/drawing/2014/main" id="{04717891-B493-4347-BE9A-F0A6EBC3E068}"/>
                  </a:ext>
                </a:extLst>
              </p14:cNvPr>
              <p14:cNvContentPartPr/>
              <p14:nvPr/>
            </p14:nvContentPartPr>
            <p14:xfrm>
              <a:off x="11660143" y="225771"/>
              <a:ext cx="360" cy="360"/>
            </p14:xfrm>
          </p:contentPart>
        </mc:Choice>
        <mc:Fallback xmlns="">
          <p:pic>
            <p:nvPicPr>
              <p:cNvPr id="49" name="Ink 48">
                <a:extLst>
                  <a:ext uri="{FF2B5EF4-FFF2-40B4-BE49-F238E27FC236}">
                    <a16:creationId xmlns:a16="http://schemas.microsoft.com/office/drawing/2014/main" id="{04717891-B493-4347-BE9A-F0A6EBC3E068}"/>
                  </a:ext>
                </a:extLst>
              </p:cNvPr>
              <p:cNvPicPr/>
              <p:nvPr/>
            </p:nvPicPr>
            <p:blipFill>
              <a:blip r:embed="rId13"/>
              <a:stretch>
                <a:fillRect/>
              </a:stretch>
            </p:blipFill>
            <p:spPr>
              <a:xfrm>
                <a:off x="11570503" y="45771"/>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50" name="Ink 49">
                <a:extLst>
                  <a:ext uri="{FF2B5EF4-FFF2-40B4-BE49-F238E27FC236}">
                    <a16:creationId xmlns:a16="http://schemas.microsoft.com/office/drawing/2014/main" id="{1FC6F1EF-02C9-2146-8565-6EEDF6AD53BF}"/>
                  </a:ext>
                </a:extLst>
              </p14:cNvPr>
              <p14:cNvContentPartPr/>
              <p14:nvPr/>
            </p14:nvContentPartPr>
            <p14:xfrm>
              <a:off x="11660143" y="225771"/>
              <a:ext cx="360" cy="360"/>
            </p14:xfrm>
          </p:contentPart>
        </mc:Choice>
        <mc:Fallback xmlns="">
          <p:pic>
            <p:nvPicPr>
              <p:cNvPr id="50" name="Ink 49">
                <a:extLst>
                  <a:ext uri="{FF2B5EF4-FFF2-40B4-BE49-F238E27FC236}">
                    <a16:creationId xmlns:a16="http://schemas.microsoft.com/office/drawing/2014/main" id="{1FC6F1EF-02C9-2146-8565-6EEDF6AD53BF}"/>
                  </a:ext>
                </a:extLst>
              </p:cNvPr>
              <p:cNvPicPr/>
              <p:nvPr/>
            </p:nvPicPr>
            <p:blipFill>
              <a:blip r:embed="rId13"/>
              <a:stretch>
                <a:fillRect/>
              </a:stretch>
            </p:blipFill>
            <p:spPr>
              <a:xfrm>
                <a:off x="11570503" y="45771"/>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51" name="Ink 50">
                <a:extLst>
                  <a:ext uri="{FF2B5EF4-FFF2-40B4-BE49-F238E27FC236}">
                    <a16:creationId xmlns:a16="http://schemas.microsoft.com/office/drawing/2014/main" id="{774C38AA-8ED3-4941-9374-CFD4CCEEED97}"/>
                  </a:ext>
                </a:extLst>
              </p14:cNvPr>
              <p14:cNvContentPartPr/>
              <p14:nvPr/>
            </p14:nvContentPartPr>
            <p14:xfrm>
              <a:off x="11666263" y="225771"/>
              <a:ext cx="360" cy="360"/>
            </p14:xfrm>
          </p:contentPart>
        </mc:Choice>
        <mc:Fallback xmlns="">
          <p:pic>
            <p:nvPicPr>
              <p:cNvPr id="51" name="Ink 50">
                <a:extLst>
                  <a:ext uri="{FF2B5EF4-FFF2-40B4-BE49-F238E27FC236}">
                    <a16:creationId xmlns:a16="http://schemas.microsoft.com/office/drawing/2014/main" id="{774C38AA-8ED3-4941-9374-CFD4CCEEED97}"/>
                  </a:ext>
                </a:extLst>
              </p:cNvPr>
              <p:cNvPicPr/>
              <p:nvPr/>
            </p:nvPicPr>
            <p:blipFill>
              <a:blip r:embed="rId13"/>
              <a:stretch>
                <a:fillRect/>
              </a:stretch>
            </p:blipFill>
            <p:spPr>
              <a:xfrm>
                <a:off x="11576623" y="45771"/>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52" name="Ink 51">
                <a:extLst>
                  <a:ext uri="{FF2B5EF4-FFF2-40B4-BE49-F238E27FC236}">
                    <a16:creationId xmlns:a16="http://schemas.microsoft.com/office/drawing/2014/main" id="{9F2A5373-E701-C14B-AF26-084FEBDAFDAF}"/>
                  </a:ext>
                </a:extLst>
              </p14:cNvPr>
              <p14:cNvContentPartPr/>
              <p14:nvPr/>
            </p14:nvContentPartPr>
            <p14:xfrm>
              <a:off x="11666263" y="225771"/>
              <a:ext cx="360" cy="360"/>
            </p14:xfrm>
          </p:contentPart>
        </mc:Choice>
        <mc:Fallback xmlns="">
          <p:pic>
            <p:nvPicPr>
              <p:cNvPr id="52" name="Ink 51">
                <a:extLst>
                  <a:ext uri="{FF2B5EF4-FFF2-40B4-BE49-F238E27FC236}">
                    <a16:creationId xmlns:a16="http://schemas.microsoft.com/office/drawing/2014/main" id="{9F2A5373-E701-C14B-AF26-084FEBDAFDAF}"/>
                  </a:ext>
                </a:extLst>
              </p:cNvPr>
              <p:cNvPicPr/>
              <p:nvPr/>
            </p:nvPicPr>
            <p:blipFill>
              <a:blip r:embed="rId13"/>
              <a:stretch>
                <a:fillRect/>
              </a:stretch>
            </p:blipFill>
            <p:spPr>
              <a:xfrm>
                <a:off x="11576623" y="45771"/>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53" name="Ink 52">
                <a:extLst>
                  <a:ext uri="{FF2B5EF4-FFF2-40B4-BE49-F238E27FC236}">
                    <a16:creationId xmlns:a16="http://schemas.microsoft.com/office/drawing/2014/main" id="{D4C7B1AA-077E-CD42-897C-805FE26B83C1}"/>
                  </a:ext>
                </a:extLst>
              </p14:cNvPr>
              <p14:cNvContentPartPr/>
              <p14:nvPr/>
            </p14:nvContentPartPr>
            <p14:xfrm>
              <a:off x="11672383" y="224691"/>
              <a:ext cx="360" cy="360"/>
            </p14:xfrm>
          </p:contentPart>
        </mc:Choice>
        <mc:Fallback xmlns="">
          <p:pic>
            <p:nvPicPr>
              <p:cNvPr id="53" name="Ink 52">
                <a:extLst>
                  <a:ext uri="{FF2B5EF4-FFF2-40B4-BE49-F238E27FC236}">
                    <a16:creationId xmlns:a16="http://schemas.microsoft.com/office/drawing/2014/main" id="{D4C7B1AA-077E-CD42-897C-805FE26B83C1}"/>
                  </a:ext>
                </a:extLst>
              </p:cNvPr>
              <p:cNvPicPr/>
              <p:nvPr/>
            </p:nvPicPr>
            <p:blipFill>
              <a:blip r:embed="rId13"/>
              <a:stretch>
                <a:fillRect/>
              </a:stretch>
            </p:blipFill>
            <p:spPr>
              <a:xfrm>
                <a:off x="11582383" y="44691"/>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54" name="Ink 53">
                <a:extLst>
                  <a:ext uri="{FF2B5EF4-FFF2-40B4-BE49-F238E27FC236}">
                    <a16:creationId xmlns:a16="http://schemas.microsoft.com/office/drawing/2014/main" id="{949A9831-1239-6746-BF21-352B67608B53}"/>
                  </a:ext>
                </a:extLst>
              </p14:cNvPr>
              <p14:cNvContentPartPr/>
              <p14:nvPr/>
            </p14:nvContentPartPr>
            <p14:xfrm>
              <a:off x="11686783" y="223251"/>
              <a:ext cx="360" cy="360"/>
            </p14:xfrm>
          </p:contentPart>
        </mc:Choice>
        <mc:Fallback xmlns="">
          <p:pic>
            <p:nvPicPr>
              <p:cNvPr id="54" name="Ink 53">
                <a:extLst>
                  <a:ext uri="{FF2B5EF4-FFF2-40B4-BE49-F238E27FC236}">
                    <a16:creationId xmlns:a16="http://schemas.microsoft.com/office/drawing/2014/main" id="{949A9831-1239-6746-BF21-352B67608B53}"/>
                  </a:ext>
                </a:extLst>
              </p:cNvPr>
              <p:cNvPicPr/>
              <p:nvPr/>
            </p:nvPicPr>
            <p:blipFill>
              <a:blip r:embed="rId13"/>
              <a:stretch>
                <a:fillRect/>
              </a:stretch>
            </p:blipFill>
            <p:spPr>
              <a:xfrm>
                <a:off x="11596783" y="43611"/>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55" name="Ink 54">
                <a:extLst>
                  <a:ext uri="{FF2B5EF4-FFF2-40B4-BE49-F238E27FC236}">
                    <a16:creationId xmlns:a16="http://schemas.microsoft.com/office/drawing/2014/main" id="{CE679595-F258-8845-BFE6-68F5E32C8C09}"/>
                  </a:ext>
                </a:extLst>
              </p14:cNvPr>
              <p14:cNvContentPartPr/>
              <p14:nvPr/>
            </p14:nvContentPartPr>
            <p14:xfrm>
              <a:off x="11689303" y="222171"/>
              <a:ext cx="360" cy="360"/>
            </p14:xfrm>
          </p:contentPart>
        </mc:Choice>
        <mc:Fallback xmlns="">
          <p:pic>
            <p:nvPicPr>
              <p:cNvPr id="55" name="Ink 54">
                <a:extLst>
                  <a:ext uri="{FF2B5EF4-FFF2-40B4-BE49-F238E27FC236}">
                    <a16:creationId xmlns:a16="http://schemas.microsoft.com/office/drawing/2014/main" id="{CE679595-F258-8845-BFE6-68F5E32C8C09}"/>
                  </a:ext>
                </a:extLst>
              </p:cNvPr>
              <p:cNvPicPr/>
              <p:nvPr/>
            </p:nvPicPr>
            <p:blipFill>
              <a:blip r:embed="rId13"/>
              <a:stretch>
                <a:fillRect/>
              </a:stretch>
            </p:blipFill>
            <p:spPr>
              <a:xfrm>
                <a:off x="11599303" y="42171"/>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56" name="Ink 55">
                <a:extLst>
                  <a:ext uri="{FF2B5EF4-FFF2-40B4-BE49-F238E27FC236}">
                    <a16:creationId xmlns:a16="http://schemas.microsoft.com/office/drawing/2014/main" id="{3A947148-9183-9245-8C49-D22FE7731A60}"/>
                  </a:ext>
                </a:extLst>
              </p14:cNvPr>
              <p14:cNvContentPartPr/>
              <p14:nvPr/>
            </p14:nvContentPartPr>
            <p14:xfrm>
              <a:off x="11704783" y="221091"/>
              <a:ext cx="360" cy="360"/>
            </p14:xfrm>
          </p:contentPart>
        </mc:Choice>
        <mc:Fallback xmlns="">
          <p:pic>
            <p:nvPicPr>
              <p:cNvPr id="56" name="Ink 55">
                <a:extLst>
                  <a:ext uri="{FF2B5EF4-FFF2-40B4-BE49-F238E27FC236}">
                    <a16:creationId xmlns:a16="http://schemas.microsoft.com/office/drawing/2014/main" id="{3A947148-9183-9245-8C49-D22FE7731A60}"/>
                  </a:ext>
                </a:extLst>
              </p:cNvPr>
              <p:cNvPicPr/>
              <p:nvPr/>
            </p:nvPicPr>
            <p:blipFill>
              <a:blip r:embed="rId13"/>
              <a:stretch>
                <a:fillRect/>
              </a:stretch>
            </p:blipFill>
            <p:spPr>
              <a:xfrm>
                <a:off x="11614783" y="41091"/>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57" name="Ink 56">
                <a:extLst>
                  <a:ext uri="{FF2B5EF4-FFF2-40B4-BE49-F238E27FC236}">
                    <a16:creationId xmlns:a16="http://schemas.microsoft.com/office/drawing/2014/main" id="{8C655499-1411-0444-BD8E-7CC8AC4D8FF0}"/>
                  </a:ext>
                </a:extLst>
              </p14:cNvPr>
              <p14:cNvContentPartPr/>
              <p14:nvPr/>
            </p14:nvContentPartPr>
            <p14:xfrm>
              <a:off x="11703703" y="219651"/>
              <a:ext cx="360" cy="360"/>
            </p14:xfrm>
          </p:contentPart>
        </mc:Choice>
        <mc:Fallback xmlns="">
          <p:pic>
            <p:nvPicPr>
              <p:cNvPr id="57" name="Ink 56">
                <a:extLst>
                  <a:ext uri="{FF2B5EF4-FFF2-40B4-BE49-F238E27FC236}">
                    <a16:creationId xmlns:a16="http://schemas.microsoft.com/office/drawing/2014/main" id="{8C655499-1411-0444-BD8E-7CC8AC4D8FF0}"/>
                  </a:ext>
                </a:extLst>
              </p:cNvPr>
              <p:cNvPicPr/>
              <p:nvPr/>
            </p:nvPicPr>
            <p:blipFill>
              <a:blip r:embed="rId13"/>
              <a:stretch>
                <a:fillRect/>
              </a:stretch>
            </p:blipFill>
            <p:spPr>
              <a:xfrm>
                <a:off x="11613703" y="40011"/>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58" name="Ink 57">
                <a:extLst>
                  <a:ext uri="{FF2B5EF4-FFF2-40B4-BE49-F238E27FC236}">
                    <a16:creationId xmlns:a16="http://schemas.microsoft.com/office/drawing/2014/main" id="{AA04F4C9-145C-2342-9CCB-94E413581DB6}"/>
                  </a:ext>
                </a:extLst>
              </p14:cNvPr>
              <p14:cNvContentPartPr/>
              <p14:nvPr/>
            </p14:nvContentPartPr>
            <p14:xfrm>
              <a:off x="11703703" y="219651"/>
              <a:ext cx="360" cy="360"/>
            </p14:xfrm>
          </p:contentPart>
        </mc:Choice>
        <mc:Fallback xmlns="">
          <p:pic>
            <p:nvPicPr>
              <p:cNvPr id="58" name="Ink 57">
                <a:extLst>
                  <a:ext uri="{FF2B5EF4-FFF2-40B4-BE49-F238E27FC236}">
                    <a16:creationId xmlns:a16="http://schemas.microsoft.com/office/drawing/2014/main" id="{AA04F4C9-145C-2342-9CCB-94E413581DB6}"/>
                  </a:ext>
                </a:extLst>
              </p:cNvPr>
              <p:cNvPicPr/>
              <p:nvPr/>
            </p:nvPicPr>
            <p:blipFill>
              <a:blip r:embed="rId13"/>
              <a:stretch>
                <a:fillRect/>
              </a:stretch>
            </p:blipFill>
            <p:spPr>
              <a:xfrm>
                <a:off x="11613703" y="40011"/>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59" name="Ink 58">
                <a:extLst>
                  <a:ext uri="{FF2B5EF4-FFF2-40B4-BE49-F238E27FC236}">
                    <a16:creationId xmlns:a16="http://schemas.microsoft.com/office/drawing/2014/main" id="{D3515B07-6323-4447-9070-CBEAE5DF6E16}"/>
                  </a:ext>
                </a:extLst>
              </p14:cNvPr>
              <p14:cNvContentPartPr/>
              <p14:nvPr/>
            </p14:nvContentPartPr>
            <p14:xfrm>
              <a:off x="11703703" y="219651"/>
              <a:ext cx="360" cy="360"/>
            </p14:xfrm>
          </p:contentPart>
        </mc:Choice>
        <mc:Fallback xmlns="">
          <p:pic>
            <p:nvPicPr>
              <p:cNvPr id="59" name="Ink 58">
                <a:extLst>
                  <a:ext uri="{FF2B5EF4-FFF2-40B4-BE49-F238E27FC236}">
                    <a16:creationId xmlns:a16="http://schemas.microsoft.com/office/drawing/2014/main" id="{D3515B07-6323-4447-9070-CBEAE5DF6E16}"/>
                  </a:ext>
                </a:extLst>
              </p:cNvPr>
              <p:cNvPicPr/>
              <p:nvPr/>
            </p:nvPicPr>
            <p:blipFill>
              <a:blip r:embed="rId13"/>
              <a:stretch>
                <a:fillRect/>
              </a:stretch>
            </p:blipFill>
            <p:spPr>
              <a:xfrm>
                <a:off x="11613703" y="40011"/>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60" name="Ink 59">
                <a:extLst>
                  <a:ext uri="{FF2B5EF4-FFF2-40B4-BE49-F238E27FC236}">
                    <a16:creationId xmlns:a16="http://schemas.microsoft.com/office/drawing/2014/main" id="{7066CCE0-49EE-BF4A-9098-EA5B835C45BA}"/>
                  </a:ext>
                </a:extLst>
              </p14:cNvPr>
              <p14:cNvContentPartPr/>
              <p14:nvPr/>
            </p14:nvContentPartPr>
            <p14:xfrm>
              <a:off x="11703703" y="219651"/>
              <a:ext cx="360" cy="360"/>
            </p14:xfrm>
          </p:contentPart>
        </mc:Choice>
        <mc:Fallback xmlns="">
          <p:pic>
            <p:nvPicPr>
              <p:cNvPr id="60" name="Ink 59">
                <a:extLst>
                  <a:ext uri="{FF2B5EF4-FFF2-40B4-BE49-F238E27FC236}">
                    <a16:creationId xmlns:a16="http://schemas.microsoft.com/office/drawing/2014/main" id="{7066CCE0-49EE-BF4A-9098-EA5B835C45BA}"/>
                  </a:ext>
                </a:extLst>
              </p:cNvPr>
              <p:cNvPicPr/>
              <p:nvPr/>
            </p:nvPicPr>
            <p:blipFill>
              <a:blip r:embed="rId13"/>
              <a:stretch>
                <a:fillRect/>
              </a:stretch>
            </p:blipFill>
            <p:spPr>
              <a:xfrm>
                <a:off x="11613703" y="40011"/>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61" name="Ink 60">
                <a:extLst>
                  <a:ext uri="{FF2B5EF4-FFF2-40B4-BE49-F238E27FC236}">
                    <a16:creationId xmlns:a16="http://schemas.microsoft.com/office/drawing/2014/main" id="{02EA887D-FD24-AD4C-99CA-4ED1F311C744}"/>
                  </a:ext>
                </a:extLst>
              </p14:cNvPr>
              <p14:cNvContentPartPr/>
              <p14:nvPr/>
            </p14:nvContentPartPr>
            <p14:xfrm>
              <a:off x="11703703" y="219651"/>
              <a:ext cx="360" cy="360"/>
            </p14:xfrm>
          </p:contentPart>
        </mc:Choice>
        <mc:Fallback xmlns="">
          <p:pic>
            <p:nvPicPr>
              <p:cNvPr id="61" name="Ink 60">
                <a:extLst>
                  <a:ext uri="{FF2B5EF4-FFF2-40B4-BE49-F238E27FC236}">
                    <a16:creationId xmlns:a16="http://schemas.microsoft.com/office/drawing/2014/main" id="{02EA887D-FD24-AD4C-99CA-4ED1F311C744}"/>
                  </a:ext>
                </a:extLst>
              </p:cNvPr>
              <p:cNvPicPr/>
              <p:nvPr/>
            </p:nvPicPr>
            <p:blipFill>
              <a:blip r:embed="rId13"/>
              <a:stretch>
                <a:fillRect/>
              </a:stretch>
            </p:blipFill>
            <p:spPr>
              <a:xfrm>
                <a:off x="11613703" y="40011"/>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62" name="Ink 61">
                <a:extLst>
                  <a:ext uri="{FF2B5EF4-FFF2-40B4-BE49-F238E27FC236}">
                    <a16:creationId xmlns:a16="http://schemas.microsoft.com/office/drawing/2014/main" id="{3F18603D-35F2-144F-BD93-F3C9EB9FF5EE}"/>
                  </a:ext>
                </a:extLst>
              </p14:cNvPr>
              <p14:cNvContentPartPr/>
              <p14:nvPr/>
            </p14:nvContentPartPr>
            <p14:xfrm>
              <a:off x="11703703" y="219651"/>
              <a:ext cx="360" cy="360"/>
            </p14:xfrm>
          </p:contentPart>
        </mc:Choice>
        <mc:Fallback xmlns="">
          <p:pic>
            <p:nvPicPr>
              <p:cNvPr id="62" name="Ink 61">
                <a:extLst>
                  <a:ext uri="{FF2B5EF4-FFF2-40B4-BE49-F238E27FC236}">
                    <a16:creationId xmlns:a16="http://schemas.microsoft.com/office/drawing/2014/main" id="{3F18603D-35F2-144F-BD93-F3C9EB9FF5EE}"/>
                  </a:ext>
                </a:extLst>
              </p:cNvPr>
              <p:cNvPicPr/>
              <p:nvPr/>
            </p:nvPicPr>
            <p:blipFill>
              <a:blip r:embed="rId13"/>
              <a:stretch>
                <a:fillRect/>
              </a:stretch>
            </p:blipFill>
            <p:spPr>
              <a:xfrm>
                <a:off x="11613703" y="40011"/>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63" name="Ink 62">
                <a:extLst>
                  <a:ext uri="{FF2B5EF4-FFF2-40B4-BE49-F238E27FC236}">
                    <a16:creationId xmlns:a16="http://schemas.microsoft.com/office/drawing/2014/main" id="{E35F1943-35DA-E545-BD36-D2F3C3F882F0}"/>
                  </a:ext>
                </a:extLst>
              </p14:cNvPr>
              <p14:cNvContentPartPr/>
              <p14:nvPr/>
            </p14:nvContentPartPr>
            <p14:xfrm>
              <a:off x="11710903" y="219651"/>
              <a:ext cx="360" cy="360"/>
            </p14:xfrm>
          </p:contentPart>
        </mc:Choice>
        <mc:Fallback xmlns="">
          <p:pic>
            <p:nvPicPr>
              <p:cNvPr id="63" name="Ink 62">
                <a:extLst>
                  <a:ext uri="{FF2B5EF4-FFF2-40B4-BE49-F238E27FC236}">
                    <a16:creationId xmlns:a16="http://schemas.microsoft.com/office/drawing/2014/main" id="{E35F1943-35DA-E545-BD36-D2F3C3F882F0}"/>
                  </a:ext>
                </a:extLst>
              </p:cNvPr>
              <p:cNvPicPr/>
              <p:nvPr/>
            </p:nvPicPr>
            <p:blipFill>
              <a:blip r:embed="rId13"/>
              <a:stretch>
                <a:fillRect/>
              </a:stretch>
            </p:blipFill>
            <p:spPr>
              <a:xfrm>
                <a:off x="11620903" y="40011"/>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64" name="Ink 63">
                <a:extLst>
                  <a:ext uri="{FF2B5EF4-FFF2-40B4-BE49-F238E27FC236}">
                    <a16:creationId xmlns:a16="http://schemas.microsoft.com/office/drawing/2014/main" id="{BB0F9145-B070-3545-9287-29A4CF578B97}"/>
                  </a:ext>
                </a:extLst>
              </p14:cNvPr>
              <p14:cNvContentPartPr/>
              <p14:nvPr/>
            </p14:nvContentPartPr>
            <p14:xfrm>
              <a:off x="11714503" y="219651"/>
              <a:ext cx="360" cy="360"/>
            </p14:xfrm>
          </p:contentPart>
        </mc:Choice>
        <mc:Fallback xmlns="">
          <p:pic>
            <p:nvPicPr>
              <p:cNvPr id="64" name="Ink 63">
                <a:extLst>
                  <a:ext uri="{FF2B5EF4-FFF2-40B4-BE49-F238E27FC236}">
                    <a16:creationId xmlns:a16="http://schemas.microsoft.com/office/drawing/2014/main" id="{BB0F9145-B070-3545-9287-29A4CF578B97}"/>
                  </a:ext>
                </a:extLst>
              </p:cNvPr>
              <p:cNvPicPr/>
              <p:nvPr/>
            </p:nvPicPr>
            <p:blipFill>
              <a:blip r:embed="rId13"/>
              <a:stretch>
                <a:fillRect/>
              </a:stretch>
            </p:blipFill>
            <p:spPr>
              <a:xfrm>
                <a:off x="11624503" y="40011"/>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65" name="Ink 64">
                <a:extLst>
                  <a:ext uri="{FF2B5EF4-FFF2-40B4-BE49-F238E27FC236}">
                    <a16:creationId xmlns:a16="http://schemas.microsoft.com/office/drawing/2014/main" id="{EE541482-56CF-D945-B1D4-202449341645}"/>
                  </a:ext>
                </a:extLst>
              </p14:cNvPr>
              <p14:cNvContentPartPr/>
              <p14:nvPr/>
            </p14:nvContentPartPr>
            <p14:xfrm>
              <a:off x="11714503" y="219651"/>
              <a:ext cx="360" cy="360"/>
            </p14:xfrm>
          </p:contentPart>
        </mc:Choice>
        <mc:Fallback xmlns="">
          <p:pic>
            <p:nvPicPr>
              <p:cNvPr id="65" name="Ink 64">
                <a:extLst>
                  <a:ext uri="{FF2B5EF4-FFF2-40B4-BE49-F238E27FC236}">
                    <a16:creationId xmlns:a16="http://schemas.microsoft.com/office/drawing/2014/main" id="{EE541482-56CF-D945-B1D4-202449341645}"/>
                  </a:ext>
                </a:extLst>
              </p:cNvPr>
              <p:cNvPicPr/>
              <p:nvPr/>
            </p:nvPicPr>
            <p:blipFill>
              <a:blip r:embed="rId13"/>
              <a:stretch>
                <a:fillRect/>
              </a:stretch>
            </p:blipFill>
            <p:spPr>
              <a:xfrm>
                <a:off x="11624503" y="40011"/>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66" name="Ink 65">
                <a:extLst>
                  <a:ext uri="{FF2B5EF4-FFF2-40B4-BE49-F238E27FC236}">
                    <a16:creationId xmlns:a16="http://schemas.microsoft.com/office/drawing/2014/main" id="{BBAA650F-2347-9B45-9C8B-5225B5305AC1}"/>
                  </a:ext>
                </a:extLst>
              </p14:cNvPr>
              <p14:cNvContentPartPr/>
              <p14:nvPr/>
            </p14:nvContentPartPr>
            <p14:xfrm>
              <a:off x="11702263" y="244851"/>
              <a:ext cx="360" cy="360"/>
            </p14:xfrm>
          </p:contentPart>
        </mc:Choice>
        <mc:Fallback xmlns="">
          <p:pic>
            <p:nvPicPr>
              <p:cNvPr id="66" name="Ink 65">
                <a:extLst>
                  <a:ext uri="{FF2B5EF4-FFF2-40B4-BE49-F238E27FC236}">
                    <a16:creationId xmlns:a16="http://schemas.microsoft.com/office/drawing/2014/main" id="{BBAA650F-2347-9B45-9C8B-5225B5305AC1}"/>
                  </a:ext>
                </a:extLst>
              </p:cNvPr>
              <p:cNvPicPr/>
              <p:nvPr/>
            </p:nvPicPr>
            <p:blipFill>
              <a:blip r:embed="rId13"/>
              <a:stretch>
                <a:fillRect/>
              </a:stretch>
            </p:blipFill>
            <p:spPr>
              <a:xfrm>
                <a:off x="11612623" y="65211"/>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67" name="Ink 66">
                <a:extLst>
                  <a:ext uri="{FF2B5EF4-FFF2-40B4-BE49-F238E27FC236}">
                    <a16:creationId xmlns:a16="http://schemas.microsoft.com/office/drawing/2014/main" id="{E46A3C62-FDCB-8F4D-9153-0AC86ADAF39B}"/>
                  </a:ext>
                </a:extLst>
              </p14:cNvPr>
              <p14:cNvContentPartPr/>
              <p14:nvPr/>
            </p14:nvContentPartPr>
            <p14:xfrm>
              <a:off x="11718103" y="244851"/>
              <a:ext cx="360" cy="360"/>
            </p14:xfrm>
          </p:contentPart>
        </mc:Choice>
        <mc:Fallback xmlns="">
          <p:pic>
            <p:nvPicPr>
              <p:cNvPr id="67" name="Ink 66">
                <a:extLst>
                  <a:ext uri="{FF2B5EF4-FFF2-40B4-BE49-F238E27FC236}">
                    <a16:creationId xmlns:a16="http://schemas.microsoft.com/office/drawing/2014/main" id="{E46A3C62-FDCB-8F4D-9153-0AC86ADAF39B}"/>
                  </a:ext>
                </a:extLst>
              </p:cNvPr>
              <p:cNvPicPr/>
              <p:nvPr/>
            </p:nvPicPr>
            <p:blipFill>
              <a:blip r:embed="rId13"/>
              <a:stretch>
                <a:fillRect/>
              </a:stretch>
            </p:blipFill>
            <p:spPr>
              <a:xfrm>
                <a:off x="11628103" y="65211"/>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68" name="Ink 67">
                <a:extLst>
                  <a:ext uri="{FF2B5EF4-FFF2-40B4-BE49-F238E27FC236}">
                    <a16:creationId xmlns:a16="http://schemas.microsoft.com/office/drawing/2014/main" id="{230CD781-648C-C04A-80EC-5E2E4845F11B}"/>
                  </a:ext>
                </a:extLst>
              </p14:cNvPr>
              <p14:cNvContentPartPr/>
              <p14:nvPr/>
            </p14:nvContentPartPr>
            <p14:xfrm>
              <a:off x="11702263" y="262851"/>
              <a:ext cx="360" cy="360"/>
            </p14:xfrm>
          </p:contentPart>
        </mc:Choice>
        <mc:Fallback xmlns="">
          <p:pic>
            <p:nvPicPr>
              <p:cNvPr id="68" name="Ink 67">
                <a:extLst>
                  <a:ext uri="{FF2B5EF4-FFF2-40B4-BE49-F238E27FC236}">
                    <a16:creationId xmlns:a16="http://schemas.microsoft.com/office/drawing/2014/main" id="{230CD781-648C-C04A-80EC-5E2E4845F11B}"/>
                  </a:ext>
                </a:extLst>
              </p:cNvPr>
              <p:cNvPicPr/>
              <p:nvPr/>
            </p:nvPicPr>
            <p:blipFill>
              <a:blip r:embed="rId13"/>
              <a:stretch>
                <a:fillRect/>
              </a:stretch>
            </p:blipFill>
            <p:spPr>
              <a:xfrm>
                <a:off x="11612623" y="83211"/>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69" name="Ink 68">
                <a:extLst>
                  <a:ext uri="{FF2B5EF4-FFF2-40B4-BE49-F238E27FC236}">
                    <a16:creationId xmlns:a16="http://schemas.microsoft.com/office/drawing/2014/main" id="{F364D9CB-688F-2647-957D-30708438C2E2}"/>
                  </a:ext>
                </a:extLst>
              </p14:cNvPr>
              <p14:cNvContentPartPr/>
              <p14:nvPr/>
            </p14:nvContentPartPr>
            <p14:xfrm>
              <a:off x="11709463" y="253491"/>
              <a:ext cx="360" cy="360"/>
            </p14:xfrm>
          </p:contentPart>
        </mc:Choice>
        <mc:Fallback xmlns="">
          <p:pic>
            <p:nvPicPr>
              <p:cNvPr id="69" name="Ink 68">
                <a:extLst>
                  <a:ext uri="{FF2B5EF4-FFF2-40B4-BE49-F238E27FC236}">
                    <a16:creationId xmlns:a16="http://schemas.microsoft.com/office/drawing/2014/main" id="{F364D9CB-688F-2647-957D-30708438C2E2}"/>
                  </a:ext>
                </a:extLst>
              </p:cNvPr>
              <p:cNvPicPr/>
              <p:nvPr/>
            </p:nvPicPr>
            <p:blipFill>
              <a:blip r:embed="rId13"/>
              <a:stretch>
                <a:fillRect/>
              </a:stretch>
            </p:blipFill>
            <p:spPr>
              <a:xfrm>
                <a:off x="11619823" y="73491"/>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70" name="Ink 69">
                <a:extLst>
                  <a:ext uri="{FF2B5EF4-FFF2-40B4-BE49-F238E27FC236}">
                    <a16:creationId xmlns:a16="http://schemas.microsoft.com/office/drawing/2014/main" id="{A57EA328-29D1-8E4D-B02A-6901306A093F}"/>
                  </a:ext>
                </a:extLst>
              </p14:cNvPr>
              <p14:cNvContentPartPr/>
              <p14:nvPr/>
            </p14:nvContentPartPr>
            <p14:xfrm>
              <a:off x="11709463" y="250971"/>
              <a:ext cx="360" cy="360"/>
            </p14:xfrm>
          </p:contentPart>
        </mc:Choice>
        <mc:Fallback xmlns="">
          <p:pic>
            <p:nvPicPr>
              <p:cNvPr id="70" name="Ink 69">
                <a:extLst>
                  <a:ext uri="{FF2B5EF4-FFF2-40B4-BE49-F238E27FC236}">
                    <a16:creationId xmlns:a16="http://schemas.microsoft.com/office/drawing/2014/main" id="{A57EA328-29D1-8E4D-B02A-6901306A093F}"/>
                  </a:ext>
                </a:extLst>
              </p:cNvPr>
              <p:cNvPicPr/>
              <p:nvPr/>
            </p:nvPicPr>
            <p:blipFill>
              <a:blip r:embed="rId13"/>
              <a:stretch>
                <a:fillRect/>
              </a:stretch>
            </p:blipFill>
            <p:spPr>
              <a:xfrm>
                <a:off x="11619823" y="70971"/>
                <a:ext cx="180000" cy="360000"/>
              </a:xfrm>
              <a:prstGeom prst="rect">
                <a:avLst/>
              </a:prstGeom>
            </p:spPr>
          </p:pic>
        </mc:Fallback>
      </mc:AlternateContent>
      <p:sp>
        <p:nvSpPr>
          <p:cNvPr id="71" name="TextBox 70">
            <a:extLst>
              <a:ext uri="{FF2B5EF4-FFF2-40B4-BE49-F238E27FC236}">
                <a16:creationId xmlns:a16="http://schemas.microsoft.com/office/drawing/2014/main" id="{5C8AE71B-42F1-CD40-B74D-0FFDF291BC52}"/>
              </a:ext>
            </a:extLst>
          </p:cNvPr>
          <p:cNvSpPr txBox="1"/>
          <p:nvPr/>
        </p:nvSpPr>
        <p:spPr>
          <a:xfrm>
            <a:off x="137899" y="4562024"/>
            <a:ext cx="11377164" cy="2123658"/>
          </a:xfrm>
          <a:prstGeom prst="rect">
            <a:avLst/>
          </a:prstGeom>
          <a:noFill/>
        </p:spPr>
        <p:txBody>
          <a:bodyPr wrap="square" rtlCol="0">
            <a:spAutoFit/>
          </a:bodyPr>
          <a:lstStyle/>
          <a:p>
            <a:r>
              <a:rPr lang="en-US" sz="1600" b="1" dirty="0">
                <a:latin typeface="Helvetica Neue" panose="02000503000000020004" pitchFamily="2" charset="0"/>
                <a:ea typeface="Helvetica Neue" panose="02000503000000020004" pitchFamily="2" charset="0"/>
                <a:cs typeface="Helvetica Neue" panose="02000503000000020004" pitchFamily="2" charset="0"/>
              </a:rPr>
              <a:t>Problems:</a:t>
            </a:r>
          </a:p>
          <a:p>
            <a:pPr marL="342900" indent="-342900">
              <a:buFont typeface="+mj-lt"/>
              <a:buAutoNum type="arabicPeriod"/>
            </a:pPr>
            <a:r>
              <a:rPr lang="en-US" sz="1600" dirty="0">
                <a:latin typeface="Helvetica Neue" panose="02000503000000020004" pitchFamily="2" charset="0"/>
                <a:ea typeface="Helvetica Neue" panose="02000503000000020004" pitchFamily="2" charset="0"/>
                <a:cs typeface="Helvetica Neue" panose="02000503000000020004" pitchFamily="2" charset="0"/>
              </a:rPr>
              <a:t>The left map assumes the </a:t>
            </a:r>
            <a:r>
              <a:rPr lang="en-US" sz="1600"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whole area has the same value</a:t>
            </a:r>
            <a:r>
              <a:rPr lang="en-US" sz="1600" dirty="0">
                <a:latin typeface="Helvetica Neue" panose="02000503000000020004" pitchFamily="2" charset="0"/>
                <a:ea typeface="Helvetica Neue" panose="02000503000000020004" pitchFamily="2" charset="0"/>
                <a:cs typeface="Helvetica Neue" panose="02000503000000020004" pitchFamily="2" charset="0"/>
              </a:rPr>
              <a:t> – so it does not allow for variation within an area. We can see that this is not true because the right shows significant variation within an area.</a:t>
            </a:r>
          </a:p>
          <a:p>
            <a:pPr marL="342900" indent="-342900">
              <a:buFont typeface="+mj-lt"/>
              <a:buAutoNum type="arabicPeriod"/>
            </a:pPr>
            <a:r>
              <a:rPr lang="en-US" sz="1600" dirty="0">
                <a:latin typeface="Helvetica Neue" panose="02000503000000020004" pitchFamily="2" charset="0"/>
                <a:ea typeface="Helvetica Neue" panose="02000503000000020004" pitchFamily="2" charset="0"/>
                <a:cs typeface="Helvetica Neue" panose="02000503000000020004" pitchFamily="2" charset="0"/>
              </a:rPr>
              <a:t>The left map shows changes from one borough to another are </a:t>
            </a:r>
            <a:r>
              <a:rPr lang="en-US" sz="1600"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very abrupt </a:t>
            </a:r>
            <a:r>
              <a:rPr lang="en-US" sz="1600" dirty="0">
                <a:latin typeface="Helvetica Neue" panose="02000503000000020004" pitchFamily="2" charset="0"/>
                <a:ea typeface="Helvetica Neue" panose="02000503000000020004" pitchFamily="2" charset="0"/>
                <a:cs typeface="Helvetica Neue" panose="02000503000000020004" pitchFamily="2" charset="0"/>
              </a:rPr>
              <a:t>– which should not be the case. The variation from least to most deprived should be gradual (i.e., can be clearly seen on right map) </a:t>
            </a:r>
          </a:p>
          <a:p>
            <a:pPr marL="342900" indent="-342900">
              <a:buFont typeface="+mj-lt"/>
              <a:buAutoNum type="arabicPeriod"/>
            </a:pPr>
            <a:r>
              <a:rPr lang="en-US" sz="1600" b="1" dirty="0">
                <a:latin typeface="Helvetica Neue" panose="02000503000000020004" pitchFamily="2" charset="0"/>
                <a:ea typeface="Helvetica Neue" panose="02000503000000020004" pitchFamily="2" charset="0"/>
                <a:cs typeface="Helvetica Neue" panose="02000503000000020004" pitchFamily="2" charset="0"/>
              </a:rPr>
              <a:t> </a:t>
            </a:r>
            <a:r>
              <a:rPr lang="en-US" sz="1600"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Ecological Fallacy bias</a:t>
            </a:r>
            <a:r>
              <a:rPr lang="en-US" sz="1600" b="1" dirty="0">
                <a:latin typeface="Helvetica Neue" panose="02000503000000020004" pitchFamily="2" charset="0"/>
                <a:ea typeface="Helvetica Neue" panose="02000503000000020004" pitchFamily="2" charset="0"/>
                <a:cs typeface="Helvetica Neue" panose="02000503000000020004" pitchFamily="2" charset="0"/>
              </a:rPr>
              <a:t> </a:t>
            </a:r>
            <a:r>
              <a:rPr lang="en-US" sz="1600" dirty="0">
                <a:latin typeface="Helvetica Neue" panose="02000503000000020004" pitchFamily="2" charset="0"/>
                <a:ea typeface="Helvetica Neue" panose="02000503000000020004" pitchFamily="2" charset="0"/>
                <a:cs typeface="Helvetica Neue" panose="02000503000000020004" pitchFamily="2" charset="0"/>
              </a:rPr>
              <a:t>is so pronounced in the left map. </a:t>
            </a:r>
          </a:p>
          <a:p>
            <a:endParaRPr lang="en-US" dirty="0">
              <a:latin typeface="Helvetica Neue" panose="02000503000000020004" pitchFamily="2" charset="0"/>
              <a:ea typeface="Helvetica Neue" panose="02000503000000020004" pitchFamily="2" charset="0"/>
              <a:cs typeface="Helvetica Neue" panose="02000503000000020004" pitchFamily="2" charset="0"/>
            </a:endParaRPr>
          </a:p>
          <a:p>
            <a:r>
              <a:rPr lang="en-US" dirty="0">
                <a:latin typeface="Helvetica Neue" panose="02000503000000020004" pitchFamily="2" charset="0"/>
                <a:ea typeface="Helvetica Neue" panose="02000503000000020004" pitchFamily="2" charset="0"/>
                <a:cs typeface="Helvetica Neue" panose="02000503000000020004" pitchFamily="2" charset="0"/>
              </a:rPr>
              <a:t>The map on the right is a far better Choropleth – this is an example of </a:t>
            </a:r>
            <a:r>
              <a:rPr lang="en-US" b="1" dirty="0" err="1">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Dasymetric</a:t>
            </a:r>
            <a:r>
              <a:rPr lang="en-US"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 Map (more revealing)</a:t>
            </a:r>
          </a:p>
        </p:txBody>
      </p:sp>
      <p:sp>
        <p:nvSpPr>
          <p:cNvPr id="72" name="TextBox 71">
            <a:extLst>
              <a:ext uri="{FF2B5EF4-FFF2-40B4-BE49-F238E27FC236}">
                <a16:creationId xmlns:a16="http://schemas.microsoft.com/office/drawing/2014/main" id="{5488519A-2F8B-8A48-AC08-1E040F05CD1D}"/>
              </a:ext>
            </a:extLst>
          </p:cNvPr>
          <p:cNvSpPr txBox="1"/>
          <p:nvPr/>
        </p:nvSpPr>
        <p:spPr>
          <a:xfrm>
            <a:off x="1772400" y="3990520"/>
            <a:ext cx="10211555" cy="523220"/>
          </a:xfrm>
          <a:prstGeom prst="rect">
            <a:avLst/>
          </a:prstGeom>
          <a:noFill/>
        </p:spPr>
        <p:txBody>
          <a:bodyPr wrap="square" rtlCol="0">
            <a:spAutoFit/>
          </a:bodyPr>
          <a:lstStyle/>
          <a:p>
            <a:r>
              <a:rPr lang="en-US" sz="1400" dirty="0">
                <a:latin typeface="Helvetica Neue" panose="02000503000000020004" pitchFamily="2" charset="0"/>
                <a:ea typeface="Helvetica Neue" panose="02000503000000020004" pitchFamily="2" charset="0"/>
                <a:cs typeface="Helvetica Neue" panose="02000503000000020004" pitchFamily="2" charset="0"/>
              </a:rPr>
              <a:t>The two maps show the same thing – the one on the left shows levels of Deprivation based on the boroughs of London. While the one on the right shows it at a much higher resolution at a Lower Super Output Area level.</a:t>
            </a:r>
          </a:p>
        </p:txBody>
      </p:sp>
      <p:sp>
        <p:nvSpPr>
          <p:cNvPr id="2" name="Slide Number Placeholder 3">
            <a:extLst>
              <a:ext uri="{FF2B5EF4-FFF2-40B4-BE49-F238E27FC236}">
                <a16:creationId xmlns:a16="http://schemas.microsoft.com/office/drawing/2014/main" id="{F6A4E63A-5032-001E-1681-E966CBCE937E}"/>
              </a:ext>
            </a:extLst>
          </p:cNvPr>
          <p:cNvSpPr txBox="1">
            <a:spLocks/>
          </p:cNvSpPr>
          <p:nvPr/>
        </p:nvSpPr>
        <p:spPr>
          <a:xfrm>
            <a:off x="11432263" y="6523149"/>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pPr/>
              <a:t>36</a:t>
            </a:fld>
            <a:endParaRPr lang="en-US" altLang="x-none" dirty="0"/>
          </a:p>
        </p:txBody>
      </p:sp>
    </p:spTree>
    <p:extLst>
      <p:ext uri="{BB962C8B-B14F-4D97-AF65-F5344CB8AC3E}">
        <p14:creationId xmlns:p14="http://schemas.microsoft.com/office/powerpoint/2010/main" val="236910769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4" descr="Map&#10;&#10;Description automatically generated">
            <a:extLst>
              <a:ext uri="{FF2B5EF4-FFF2-40B4-BE49-F238E27FC236}">
                <a16:creationId xmlns:a16="http://schemas.microsoft.com/office/drawing/2014/main" id="{6B069D9E-51F4-0C45-BAF9-1EC37ECDBB9F}"/>
              </a:ext>
            </a:extLst>
          </p:cNvPr>
          <p:cNvPicPr>
            <a:picLocks noChangeAspect="1"/>
          </p:cNvPicPr>
          <p:nvPr/>
        </p:nvPicPr>
        <p:blipFill>
          <a:blip r:embed="rId2"/>
          <a:stretch>
            <a:fillRect/>
          </a:stretch>
        </p:blipFill>
        <p:spPr>
          <a:xfrm>
            <a:off x="1201782" y="223593"/>
            <a:ext cx="9268967" cy="3205407"/>
          </a:xfrm>
          <a:prstGeom prst="rect">
            <a:avLst/>
          </a:prstGeom>
        </p:spPr>
      </p:pic>
      <p:sp>
        <p:nvSpPr>
          <p:cNvPr id="6" name="TextBox 5">
            <a:extLst>
              <a:ext uri="{FF2B5EF4-FFF2-40B4-BE49-F238E27FC236}">
                <a16:creationId xmlns:a16="http://schemas.microsoft.com/office/drawing/2014/main" id="{097F0C69-4FF1-5949-8ADD-1CDA8E358A47}"/>
              </a:ext>
            </a:extLst>
          </p:cNvPr>
          <p:cNvSpPr txBox="1"/>
          <p:nvPr/>
        </p:nvSpPr>
        <p:spPr>
          <a:xfrm>
            <a:off x="407418" y="3581409"/>
            <a:ext cx="11377164" cy="3139321"/>
          </a:xfrm>
          <a:prstGeom prst="rect">
            <a:avLst/>
          </a:prstGeom>
          <a:noFill/>
        </p:spPr>
        <p:txBody>
          <a:bodyPr wrap="square" rtlCol="0">
            <a:spAutoFit/>
          </a:bodyPr>
          <a:lstStyle/>
          <a:p>
            <a:r>
              <a:rPr lang="en-US" sz="1600" b="1" dirty="0">
                <a:latin typeface="Helvetica Neue" panose="02000503000000020004" pitchFamily="2" charset="0"/>
                <a:ea typeface="Helvetica Neue" panose="02000503000000020004" pitchFamily="2" charset="0"/>
                <a:cs typeface="Helvetica Neue" panose="02000503000000020004" pitchFamily="2" charset="0"/>
              </a:rPr>
              <a:t>More Problems with Choropleth:</a:t>
            </a:r>
          </a:p>
          <a:p>
            <a:endParaRPr lang="en-US" sz="1600" b="1" dirty="0">
              <a:latin typeface="Helvetica Neue" panose="02000503000000020004" pitchFamily="2" charset="0"/>
              <a:ea typeface="Helvetica Neue" panose="02000503000000020004" pitchFamily="2" charset="0"/>
              <a:cs typeface="Helvetica Neue" panose="02000503000000020004" pitchFamily="2" charset="0"/>
            </a:endParaRPr>
          </a:p>
          <a:p>
            <a:pPr marL="342900" indent="-342900">
              <a:buFont typeface="+mj-lt"/>
              <a:buAutoNum type="arabicPeriod"/>
            </a:pPr>
            <a:r>
              <a:rPr lang="en-US" sz="1600" dirty="0">
                <a:latin typeface="Helvetica Neue" panose="02000503000000020004" pitchFamily="2" charset="0"/>
                <a:ea typeface="Helvetica Neue" panose="02000503000000020004" pitchFamily="2" charset="0"/>
                <a:cs typeface="Helvetica Neue" panose="02000503000000020004" pitchFamily="2" charset="0"/>
              </a:rPr>
              <a:t>The far-left map uses </a:t>
            </a:r>
            <a:r>
              <a:rPr lang="en-US" sz="1600"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raw (or absolute) numbers </a:t>
            </a:r>
            <a:r>
              <a:rPr lang="en-US" sz="1600" dirty="0">
                <a:latin typeface="Helvetica Neue" panose="02000503000000020004" pitchFamily="2" charset="0"/>
                <a:ea typeface="Helvetica Neue" panose="02000503000000020004" pitchFamily="2" charset="0"/>
                <a:cs typeface="Helvetica Neue" panose="02000503000000020004" pitchFamily="2" charset="0"/>
              </a:rPr>
              <a:t>(i.e., number of people unemployed in counties in California). This is not an ideal way for visualizing such data because there is </a:t>
            </a:r>
            <a:r>
              <a:rPr lang="en-US" sz="1600"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no way </a:t>
            </a:r>
            <a:r>
              <a:rPr lang="en-US" sz="1600" dirty="0">
                <a:latin typeface="Helvetica Neue" panose="02000503000000020004" pitchFamily="2" charset="0"/>
                <a:ea typeface="Helvetica Neue" panose="02000503000000020004" pitchFamily="2" charset="0"/>
                <a:cs typeface="Helvetica Neue" panose="02000503000000020004" pitchFamily="2" charset="0"/>
              </a:rPr>
              <a:t>for us to compare difference across counties without knowing their population sizes. They are best visualized with </a:t>
            </a:r>
            <a:r>
              <a:rPr lang="en-US" sz="1600"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relative numbers</a:t>
            </a:r>
            <a:r>
              <a:rPr lang="en-US" sz="1600" dirty="0">
                <a:latin typeface="Helvetica Neue" panose="02000503000000020004" pitchFamily="2" charset="0"/>
                <a:ea typeface="Helvetica Neue" panose="02000503000000020004" pitchFamily="2" charset="0"/>
                <a:cs typeface="Helvetica Neue" panose="02000503000000020004" pitchFamily="2" charset="0"/>
              </a:rPr>
              <a:t> (i.e., unemployment rate or proportion) (middle map).</a:t>
            </a:r>
          </a:p>
          <a:p>
            <a:pPr marL="342900" indent="-342900">
              <a:buFont typeface="+mj-lt"/>
              <a:buAutoNum type="arabicPeriod"/>
            </a:pPr>
            <a:endParaRPr lang="en-US" sz="1600" dirty="0">
              <a:latin typeface="Helvetica Neue" panose="02000503000000020004" pitchFamily="2" charset="0"/>
              <a:ea typeface="Helvetica Neue" panose="02000503000000020004" pitchFamily="2" charset="0"/>
              <a:cs typeface="Helvetica Neue" panose="02000503000000020004" pitchFamily="2" charset="0"/>
            </a:endParaRPr>
          </a:p>
          <a:p>
            <a:pPr marL="342900" indent="-342900">
              <a:buFont typeface="+mj-lt"/>
              <a:buAutoNum type="arabicPeriod"/>
            </a:pPr>
            <a:r>
              <a:rPr lang="en-US" sz="1600" dirty="0">
                <a:latin typeface="Helvetica Neue" panose="02000503000000020004" pitchFamily="2" charset="0"/>
                <a:ea typeface="Helvetica Neue" panose="02000503000000020004" pitchFamily="2" charset="0"/>
                <a:cs typeface="Helvetica Neue" panose="02000503000000020004" pitchFamily="2" charset="0"/>
              </a:rPr>
              <a:t>If you got to map absolute data – because the denominators are unavailable – then use symbols whose sizes are proportional to the absolute value (i.e., far-right map) </a:t>
            </a:r>
          </a:p>
          <a:p>
            <a:endParaRPr lang="en-US" dirty="0">
              <a:latin typeface="Helvetica Neue" panose="02000503000000020004" pitchFamily="2" charset="0"/>
              <a:ea typeface="Helvetica Neue" panose="02000503000000020004" pitchFamily="2" charset="0"/>
              <a:cs typeface="Helvetica Neue" panose="02000503000000020004" pitchFamily="2" charset="0"/>
            </a:endParaRPr>
          </a:p>
          <a:p>
            <a:r>
              <a:rPr lang="en-US" dirty="0">
                <a:latin typeface="Helvetica Neue" panose="02000503000000020004" pitchFamily="2" charset="0"/>
                <a:ea typeface="Helvetica Neue" panose="02000503000000020004" pitchFamily="2" charset="0"/>
                <a:cs typeface="Helvetica Neue" panose="02000503000000020004" pitchFamily="2" charset="0"/>
              </a:rPr>
              <a:t>The map on the far-right is a far better Choropleth for absolute values – that example is called</a:t>
            </a:r>
            <a:r>
              <a:rPr lang="en-US"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 Proportional Point Symbol Map</a:t>
            </a:r>
          </a:p>
        </p:txBody>
      </p:sp>
      <p:sp>
        <p:nvSpPr>
          <p:cNvPr id="2" name="Slide Number Placeholder 3">
            <a:extLst>
              <a:ext uri="{FF2B5EF4-FFF2-40B4-BE49-F238E27FC236}">
                <a16:creationId xmlns:a16="http://schemas.microsoft.com/office/drawing/2014/main" id="{637B8D75-23FD-DB72-60A3-785FF5BB0BE5}"/>
              </a:ext>
            </a:extLst>
          </p:cNvPr>
          <p:cNvSpPr txBox="1">
            <a:spLocks/>
          </p:cNvSpPr>
          <p:nvPr/>
        </p:nvSpPr>
        <p:spPr>
          <a:xfrm>
            <a:off x="11433603" y="6488164"/>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pPr/>
              <a:t>37</a:t>
            </a:fld>
            <a:endParaRPr lang="en-US" altLang="x-none" dirty="0"/>
          </a:p>
        </p:txBody>
      </p:sp>
    </p:spTree>
    <p:extLst>
      <p:ext uri="{BB962C8B-B14F-4D97-AF65-F5344CB8AC3E}">
        <p14:creationId xmlns:p14="http://schemas.microsoft.com/office/powerpoint/2010/main" val="170243318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4F50C5E-3599-9046-9467-3A7B4105FB83}"/>
              </a:ext>
            </a:extLst>
          </p:cNvPr>
          <p:cNvSpPr>
            <a:spLocks noGrp="1"/>
          </p:cNvSpPr>
          <p:nvPr>
            <p:ph idx="1"/>
          </p:nvPr>
        </p:nvSpPr>
        <p:spPr>
          <a:xfrm>
            <a:off x="143690" y="1707502"/>
            <a:ext cx="6096000" cy="4434338"/>
          </a:xfrm>
        </p:spPr>
        <p:txBody>
          <a:bodyPr>
            <a:normAutofit lnSpcReduction="10000"/>
          </a:bodyPr>
          <a:lstStyle/>
          <a:p>
            <a:pPr>
              <a:buFont typeface="Wingdings" pitchFamily="2" charset="2"/>
              <a:buChar char="§"/>
            </a:pPr>
            <a:r>
              <a:rPr lang="en-US" sz="2000" dirty="0">
                <a:latin typeface="Helvetica Neue" panose="02000503000000020004" pitchFamily="2" charset="0"/>
                <a:ea typeface="Helvetica Neue" panose="02000503000000020004" pitchFamily="2" charset="0"/>
                <a:cs typeface="Helvetica Neue" panose="02000503000000020004" pitchFamily="2" charset="0"/>
              </a:rPr>
              <a:t>Problems:</a:t>
            </a:r>
          </a:p>
          <a:p>
            <a:pPr lvl="1">
              <a:buFont typeface="Wingdings" pitchFamily="2" charset="2"/>
              <a:buChar char="§"/>
            </a:pPr>
            <a:r>
              <a:rPr lang="en-US" sz="1600" dirty="0">
                <a:latin typeface="Helvetica Neue" panose="02000503000000020004" pitchFamily="2" charset="0"/>
                <a:ea typeface="Helvetica Neue" panose="02000503000000020004" pitchFamily="2" charset="0"/>
                <a:cs typeface="Helvetica Neue" panose="02000503000000020004" pitchFamily="2" charset="0"/>
              </a:rPr>
              <a:t>Re-analysis of the same data but at different pixel size can yield wildly different results which is annoying</a:t>
            </a:r>
          </a:p>
          <a:p>
            <a:pPr lvl="1">
              <a:buFont typeface="Wingdings" pitchFamily="2" charset="2"/>
              <a:buChar char="§"/>
            </a:pPr>
            <a:endParaRPr lang="en-US" sz="1600" dirty="0">
              <a:latin typeface="Helvetica Neue" panose="02000503000000020004" pitchFamily="2" charset="0"/>
              <a:ea typeface="Helvetica Neue" panose="02000503000000020004" pitchFamily="2" charset="0"/>
              <a:cs typeface="Helvetica Neue" panose="02000503000000020004" pitchFamily="2" charset="0"/>
            </a:endParaRPr>
          </a:p>
          <a:p>
            <a:pPr lvl="1">
              <a:buFont typeface="Wingdings" pitchFamily="2" charset="2"/>
              <a:buChar char="§"/>
            </a:pPr>
            <a:r>
              <a:rPr lang="en-US" sz="1600" dirty="0">
                <a:latin typeface="Helvetica Neue" panose="02000503000000020004" pitchFamily="2" charset="0"/>
                <a:ea typeface="Helvetica Neue" panose="02000503000000020004" pitchFamily="2" charset="0"/>
                <a:cs typeface="Helvetica Neue" panose="02000503000000020004" pitchFamily="2" charset="0"/>
              </a:rPr>
              <a:t>Unlike vector data, which are series of vector layers can be easily overlaid spatial joining etc., Raster are difficult to achieve this (i.e., align one raster with another) if again, pixel sizes are different.</a:t>
            </a:r>
          </a:p>
          <a:p>
            <a:pPr lvl="1">
              <a:buFont typeface="Wingdings" pitchFamily="2" charset="2"/>
              <a:buChar char="§"/>
            </a:pPr>
            <a:endParaRPr lang="en-US" sz="1600" dirty="0">
              <a:latin typeface="Helvetica Neue" panose="02000503000000020004" pitchFamily="2" charset="0"/>
              <a:ea typeface="Helvetica Neue" panose="02000503000000020004" pitchFamily="2" charset="0"/>
              <a:cs typeface="Helvetica Neue" panose="02000503000000020004" pitchFamily="2" charset="0"/>
            </a:endParaRPr>
          </a:p>
          <a:p>
            <a:pPr lvl="1">
              <a:buFont typeface="Wingdings" pitchFamily="2" charset="2"/>
              <a:buChar char="§"/>
            </a:pPr>
            <a:r>
              <a:rPr lang="en-US" sz="1600" dirty="0">
                <a:latin typeface="Helvetica Neue" panose="02000503000000020004" pitchFamily="2" charset="0"/>
                <a:ea typeface="Helvetica Neue" panose="02000503000000020004" pitchFamily="2" charset="0"/>
                <a:cs typeface="Helvetica Neue" panose="02000503000000020004" pitchFamily="2" charset="0"/>
              </a:rPr>
              <a:t>Incredibly difficult to work with – especially if they are in a high-dimensional format e.g., </a:t>
            </a:r>
            <a:r>
              <a:rPr lang="en-US" sz="1600" dirty="0" err="1">
                <a:latin typeface="Helvetica Neue" panose="02000503000000020004" pitchFamily="2" charset="0"/>
                <a:ea typeface="Helvetica Neue" panose="02000503000000020004" pitchFamily="2" charset="0"/>
                <a:cs typeface="Helvetica Neue" panose="02000503000000020004" pitchFamily="2" charset="0"/>
              </a:rPr>
              <a:t>NetCDF</a:t>
            </a:r>
            <a:endParaRPr lang="en-US" sz="1600" dirty="0">
              <a:latin typeface="Helvetica Neue" panose="02000503000000020004" pitchFamily="2" charset="0"/>
              <a:ea typeface="Helvetica Neue" panose="02000503000000020004" pitchFamily="2" charset="0"/>
              <a:cs typeface="Helvetica Neue" panose="02000503000000020004" pitchFamily="2" charset="0"/>
            </a:endParaRPr>
          </a:p>
          <a:p>
            <a:pPr lvl="1">
              <a:buFont typeface="Wingdings" pitchFamily="2" charset="2"/>
              <a:buChar char="§"/>
            </a:pPr>
            <a:endParaRPr lang="en-US" sz="1600" dirty="0">
              <a:latin typeface="Helvetica Neue" panose="02000503000000020004" pitchFamily="2" charset="0"/>
              <a:ea typeface="Helvetica Neue" panose="02000503000000020004" pitchFamily="2" charset="0"/>
              <a:cs typeface="Helvetica Neue" panose="02000503000000020004" pitchFamily="2" charset="0"/>
            </a:endParaRPr>
          </a:p>
          <a:p>
            <a:pPr lvl="1">
              <a:buFont typeface="Wingdings" pitchFamily="2" charset="2"/>
              <a:buChar char="§"/>
            </a:pPr>
            <a:r>
              <a:rPr lang="en-US" sz="1600" dirty="0">
                <a:latin typeface="Helvetica Neue" panose="02000503000000020004" pitchFamily="2" charset="0"/>
                <a:ea typeface="Helvetica Neue" panose="02000503000000020004" pitchFamily="2" charset="0"/>
                <a:cs typeface="Helvetica Neue" panose="02000503000000020004" pitchFamily="2" charset="0"/>
              </a:rPr>
              <a:t>Depending on the number of pixels and amount of data stored in them – a single raster file can consume at a lot  storage space on a PC.</a:t>
            </a:r>
          </a:p>
          <a:p>
            <a:pPr lvl="1">
              <a:buFont typeface="Wingdings" pitchFamily="2" charset="2"/>
              <a:buChar char="§"/>
            </a:pPr>
            <a:endParaRPr lang="en-US" sz="1600" dirty="0">
              <a:latin typeface="Helvetica Neue" panose="02000503000000020004" pitchFamily="2" charset="0"/>
              <a:ea typeface="Helvetica Neue" panose="02000503000000020004" pitchFamily="2" charset="0"/>
              <a:cs typeface="Helvetica Neue" panose="02000503000000020004" pitchFamily="2" charset="0"/>
            </a:endParaRPr>
          </a:p>
          <a:p>
            <a:pPr lvl="1">
              <a:buFont typeface="Wingdings" pitchFamily="2" charset="2"/>
              <a:buChar char="§"/>
            </a:pPr>
            <a:r>
              <a:rPr lang="en-US" sz="1600" dirty="0">
                <a:latin typeface="Helvetica Neue" panose="02000503000000020004" pitchFamily="2" charset="0"/>
                <a:ea typeface="Helvetica Neue" panose="02000503000000020004" pitchFamily="2" charset="0"/>
                <a:cs typeface="Helvetica Neue" panose="02000503000000020004" pitchFamily="2" charset="0"/>
              </a:rPr>
              <a:t>Performing geostatistical modelling and generating raster at a high-resolution can be time consuming and cost-prohibitive for your PC.</a:t>
            </a:r>
          </a:p>
          <a:p>
            <a:pPr lvl="1">
              <a:buFont typeface="Wingdings" pitchFamily="2" charset="2"/>
              <a:buChar char="§"/>
            </a:pPr>
            <a:endParaRPr lang="en-US" sz="1600" dirty="0">
              <a:latin typeface="Helvetica" pitchFamily="2" charset="0"/>
              <a:ea typeface="HELVETICA NEUE CONDENSED" panose="02000503000000020004" pitchFamily="2" charset="0"/>
              <a:cs typeface="HELVETICA NEUE CONDENSED" panose="02000503000000020004" pitchFamily="2" charset="0"/>
            </a:endParaRPr>
          </a:p>
          <a:p>
            <a:pPr marL="0" indent="0">
              <a:buNone/>
            </a:pPr>
            <a:endParaRPr lang="en-US" sz="2000" dirty="0">
              <a:latin typeface="Helvetica" pitchFamily="2" charset="0"/>
              <a:ea typeface="HELVETICA NEUE CONDENSED" panose="02000503000000020004" pitchFamily="2" charset="0"/>
              <a:cs typeface="HELVETICA NEUE CONDENSED" panose="02000503000000020004" pitchFamily="2" charset="0"/>
            </a:endParaRPr>
          </a:p>
        </p:txBody>
      </p:sp>
      <p:sp>
        <p:nvSpPr>
          <p:cNvPr id="5" name="TextBox 4">
            <a:extLst>
              <a:ext uri="{FF2B5EF4-FFF2-40B4-BE49-F238E27FC236}">
                <a16:creationId xmlns:a16="http://schemas.microsoft.com/office/drawing/2014/main" id="{A7BE5FCC-5553-E64B-ADA3-466EF513E8DA}"/>
              </a:ext>
            </a:extLst>
          </p:cNvPr>
          <p:cNvSpPr txBox="1"/>
          <p:nvPr/>
        </p:nvSpPr>
        <p:spPr>
          <a:xfrm>
            <a:off x="249375" y="262769"/>
            <a:ext cx="11508376" cy="1200329"/>
          </a:xfrm>
          <a:prstGeom prst="rect">
            <a:avLst/>
          </a:prstGeom>
          <a:noFill/>
        </p:spPr>
        <p:txBody>
          <a:bodyPr wrap="square" rtlCol="0">
            <a:spAutoFit/>
          </a:bodyPr>
          <a:lstStyle/>
          <a:p>
            <a:r>
              <a:rPr lang="en-US" sz="2400" b="1" dirty="0">
                <a:latin typeface="Helvetica Neue" panose="02000503000000020004" pitchFamily="2" charset="0"/>
                <a:ea typeface="Helvetica Neue" panose="02000503000000020004" pitchFamily="2" charset="0"/>
                <a:cs typeface="Helvetica Neue" panose="02000503000000020004" pitchFamily="2" charset="0"/>
              </a:rPr>
              <a:t>Raster Map:</a:t>
            </a:r>
          </a:p>
          <a:p>
            <a:endParaRPr lang="en-US" sz="2400" b="1" dirty="0">
              <a:latin typeface="Helvetica Neue" panose="02000503000000020004" pitchFamily="2" charset="0"/>
              <a:ea typeface="Helvetica Neue" panose="02000503000000020004" pitchFamily="2" charset="0"/>
              <a:cs typeface="Helvetica Neue" panose="02000503000000020004" pitchFamily="2" charset="0"/>
            </a:endParaRPr>
          </a:p>
          <a:p>
            <a:r>
              <a:rPr lang="en-US" sz="2400" b="1" dirty="0">
                <a:latin typeface="Helvetica Neue" panose="02000503000000020004" pitchFamily="2" charset="0"/>
                <a:ea typeface="Helvetica Neue" panose="02000503000000020004" pitchFamily="2" charset="0"/>
                <a:cs typeface="Helvetica Neue" panose="02000503000000020004" pitchFamily="2" charset="0"/>
              </a:rPr>
              <a:t>Spatial resolution matters with raster data!</a:t>
            </a:r>
          </a:p>
        </p:txBody>
      </p:sp>
      <p:pic>
        <p:nvPicPr>
          <p:cNvPr id="8" name="Picture 7" descr="Map&#10;&#10;Description automatically generated">
            <a:extLst>
              <a:ext uri="{FF2B5EF4-FFF2-40B4-BE49-F238E27FC236}">
                <a16:creationId xmlns:a16="http://schemas.microsoft.com/office/drawing/2014/main" id="{F23D7509-DCC9-7241-83BA-5E10BC7CC8E1}"/>
              </a:ext>
            </a:extLst>
          </p:cNvPr>
          <p:cNvPicPr>
            <a:picLocks noChangeAspect="1"/>
          </p:cNvPicPr>
          <p:nvPr/>
        </p:nvPicPr>
        <p:blipFill>
          <a:blip r:embed="rId3"/>
          <a:stretch>
            <a:fillRect/>
          </a:stretch>
        </p:blipFill>
        <p:spPr>
          <a:xfrm>
            <a:off x="6795406" y="1151887"/>
            <a:ext cx="5252904" cy="4989953"/>
          </a:xfrm>
          <a:prstGeom prst="rect">
            <a:avLst/>
          </a:prstGeom>
        </p:spPr>
      </p:pic>
      <p:sp>
        <p:nvSpPr>
          <p:cNvPr id="9" name="TextBox 8">
            <a:extLst>
              <a:ext uri="{FF2B5EF4-FFF2-40B4-BE49-F238E27FC236}">
                <a16:creationId xmlns:a16="http://schemas.microsoft.com/office/drawing/2014/main" id="{682AA0D5-7EA6-5640-AFEE-A7510DE46CC7}"/>
              </a:ext>
            </a:extLst>
          </p:cNvPr>
          <p:cNvSpPr txBox="1"/>
          <p:nvPr/>
        </p:nvSpPr>
        <p:spPr>
          <a:xfrm>
            <a:off x="6677901" y="6160672"/>
            <a:ext cx="5487913" cy="584775"/>
          </a:xfrm>
          <a:prstGeom prst="rect">
            <a:avLst/>
          </a:prstGeom>
          <a:noFill/>
        </p:spPr>
        <p:txBody>
          <a:bodyPr wrap="none" rtlCol="0">
            <a:spAutoFit/>
          </a:bodyPr>
          <a:lstStyle/>
          <a:p>
            <a:pPr algn="ctr"/>
            <a:r>
              <a:rPr lang="en-US" sz="1600" b="1" dirty="0">
                <a:latin typeface="Helvetica Neue" panose="02000503000000020004" pitchFamily="2" charset="0"/>
                <a:ea typeface="Helvetica Neue" panose="02000503000000020004" pitchFamily="2" charset="0"/>
                <a:cs typeface="Helvetica Neue" panose="02000503000000020004" pitchFamily="2" charset="0"/>
              </a:rPr>
              <a:t>Malaria Atlas Project: Modelling prevalence of Malaria </a:t>
            </a:r>
          </a:p>
          <a:p>
            <a:pPr algn="ctr"/>
            <a:r>
              <a:rPr lang="en-US" sz="1600" b="1" dirty="0">
                <a:latin typeface="Helvetica Neue" panose="02000503000000020004" pitchFamily="2" charset="0"/>
                <a:ea typeface="Helvetica Neue" panose="02000503000000020004" pitchFamily="2" charset="0"/>
                <a:cs typeface="Helvetica Neue" panose="02000503000000020004" pitchFamily="2" charset="0"/>
              </a:rPr>
              <a:t>Under &lt; 5 year in Sub-Saharan Africa</a:t>
            </a:r>
          </a:p>
        </p:txBody>
      </p:sp>
      <p:sp>
        <p:nvSpPr>
          <p:cNvPr id="2" name="Slide Number Placeholder 3">
            <a:extLst>
              <a:ext uri="{FF2B5EF4-FFF2-40B4-BE49-F238E27FC236}">
                <a16:creationId xmlns:a16="http://schemas.microsoft.com/office/drawing/2014/main" id="{78C985F7-345D-2509-E441-9B318A2955FA}"/>
              </a:ext>
            </a:extLst>
          </p:cNvPr>
          <p:cNvSpPr>
            <a:spLocks noGrp="1"/>
          </p:cNvSpPr>
          <p:nvPr>
            <p:ph type="sldNum" sz="quarter" idx="10"/>
          </p:nvPr>
        </p:nvSpPr>
        <p:spPr>
          <a:xfrm>
            <a:off x="11487751" y="6673447"/>
            <a:ext cx="540000" cy="144000"/>
          </a:xfrm>
        </p:spPr>
        <p:txBody>
          <a:bodyPr/>
          <a:lstStyle/>
          <a:p>
            <a:fld id="{6C21D7B2-F6DF-4749-BE48-6DFE0A2356E7}" type="slidenum">
              <a:rPr lang="en-US" altLang="x-none" smtClean="0"/>
              <a:pPr/>
              <a:t>38</a:t>
            </a:fld>
            <a:endParaRPr lang="en-US" altLang="x-none" dirty="0"/>
          </a:p>
        </p:txBody>
      </p:sp>
    </p:spTree>
    <p:extLst>
      <p:ext uri="{BB962C8B-B14F-4D97-AF65-F5344CB8AC3E}">
        <p14:creationId xmlns:p14="http://schemas.microsoft.com/office/powerpoint/2010/main" val="357062880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4F50C5E-3599-9046-9467-3A7B4105FB83}"/>
              </a:ext>
            </a:extLst>
          </p:cNvPr>
          <p:cNvSpPr>
            <a:spLocks noGrp="1"/>
          </p:cNvSpPr>
          <p:nvPr>
            <p:ph idx="1"/>
          </p:nvPr>
        </p:nvSpPr>
        <p:spPr>
          <a:xfrm>
            <a:off x="86499" y="259492"/>
            <a:ext cx="11961340" cy="6450227"/>
          </a:xfrm>
        </p:spPr>
        <p:txBody>
          <a:bodyPr>
            <a:noAutofit/>
          </a:bodyPr>
          <a:lstStyle/>
          <a:p>
            <a:pPr marL="0" indent="0" algn="ctr">
              <a:buNone/>
            </a:pPr>
            <a:r>
              <a:rPr lang="en-US" sz="2400" b="1" dirty="0">
                <a:latin typeface="Helvetica Neue" panose="02000503000000020004" pitchFamily="2" charset="0"/>
                <a:ea typeface="Helvetica Neue" panose="02000503000000020004" pitchFamily="2" charset="0"/>
                <a:cs typeface="Helvetica Neue" panose="02000503000000020004" pitchFamily="2" charset="0"/>
              </a:rPr>
              <a:t>Summary</a:t>
            </a:r>
            <a:endParaRPr lang="en-US" sz="2000" b="1" dirty="0">
              <a:latin typeface="Helvetica Neue" panose="02000503000000020004" pitchFamily="2" charset="0"/>
              <a:ea typeface="Helvetica Neue" panose="02000503000000020004" pitchFamily="2" charset="0"/>
              <a:cs typeface="Helvetica Neue" panose="02000503000000020004" pitchFamily="2" charset="0"/>
            </a:endParaRPr>
          </a:p>
          <a:p>
            <a:pPr marL="0" indent="0">
              <a:spcBef>
                <a:spcPts val="500"/>
              </a:spcBef>
              <a:buNone/>
            </a:pPr>
            <a:r>
              <a:rPr lang="en-US" sz="2000" b="1" dirty="0">
                <a:latin typeface="Helvetica Neue" panose="02000503000000020004" pitchFamily="2" charset="0"/>
                <a:ea typeface="Helvetica Neue" panose="02000503000000020004" pitchFamily="2" charset="0"/>
                <a:cs typeface="Helvetica Neue" panose="02000503000000020004" pitchFamily="2" charset="0"/>
              </a:rPr>
              <a:t>The take home message is:</a:t>
            </a:r>
          </a:p>
          <a:p>
            <a:pPr marL="0" indent="0">
              <a:spcBef>
                <a:spcPts val="500"/>
              </a:spcBef>
              <a:buNone/>
            </a:pPr>
            <a:endParaRPr lang="en-US" sz="2000" b="1" dirty="0">
              <a:latin typeface="Helvetica Neue" panose="02000503000000020004" pitchFamily="2" charset="0"/>
              <a:ea typeface="Helvetica Neue" panose="02000503000000020004" pitchFamily="2" charset="0"/>
              <a:cs typeface="Helvetica Neue" panose="02000503000000020004" pitchFamily="2" charset="0"/>
            </a:endParaRPr>
          </a:p>
          <a:p>
            <a:pPr lvl="1">
              <a:buFont typeface="Wingdings" pitchFamily="2" charset="2"/>
              <a:buChar char="§"/>
            </a:pPr>
            <a:r>
              <a:rPr lang="en-US" sz="2000" dirty="0">
                <a:latin typeface="Helvetica Neue" panose="02000503000000020004" pitchFamily="2" charset="0"/>
                <a:ea typeface="Helvetica Neue" panose="02000503000000020004" pitchFamily="2" charset="0"/>
                <a:cs typeface="Helvetica Neue" panose="02000503000000020004" pitchFamily="2" charset="0"/>
              </a:rPr>
              <a:t>Vector and Raster data, are the two types of spatial data – the former maps out discrete entities and the latter visualizes entities over a continuous surface. </a:t>
            </a:r>
          </a:p>
          <a:p>
            <a:pPr lvl="1">
              <a:buFont typeface="Wingdings" pitchFamily="2" charset="2"/>
              <a:buChar char="§"/>
            </a:pPr>
            <a:endParaRPr lang="en-US" sz="2000" dirty="0">
              <a:latin typeface="Helvetica Neue" panose="02000503000000020004" pitchFamily="2" charset="0"/>
              <a:ea typeface="Helvetica Neue" panose="02000503000000020004" pitchFamily="2" charset="0"/>
              <a:cs typeface="Helvetica Neue" panose="02000503000000020004" pitchFamily="2" charset="0"/>
            </a:endParaRPr>
          </a:p>
          <a:p>
            <a:pPr lvl="1">
              <a:buFont typeface="Wingdings" pitchFamily="2" charset="2"/>
              <a:buChar char="§"/>
            </a:pPr>
            <a:r>
              <a:rPr lang="en-US" sz="2000" dirty="0">
                <a:latin typeface="Helvetica Neue" panose="02000503000000020004" pitchFamily="2" charset="0"/>
                <a:ea typeface="Helvetica Neue" panose="02000503000000020004" pitchFamily="2" charset="0"/>
                <a:cs typeface="Helvetica Neue" panose="02000503000000020004" pitchFamily="2" charset="0"/>
              </a:rPr>
              <a:t>Features are entities visualized on a map output, the attribute is a quantitative or qualitative description of that feature.</a:t>
            </a:r>
          </a:p>
          <a:p>
            <a:pPr marL="457200" lvl="1" indent="0">
              <a:buNone/>
            </a:pPr>
            <a:endParaRPr lang="en-US" sz="2000" dirty="0">
              <a:latin typeface="Helvetica Neue" panose="02000503000000020004" pitchFamily="2" charset="0"/>
              <a:ea typeface="Helvetica Neue" panose="02000503000000020004" pitchFamily="2" charset="0"/>
              <a:cs typeface="Helvetica Neue" panose="02000503000000020004" pitchFamily="2" charset="0"/>
            </a:endParaRPr>
          </a:p>
          <a:p>
            <a:pPr lvl="1">
              <a:buFont typeface="Wingdings" pitchFamily="2" charset="2"/>
              <a:buChar char="§"/>
            </a:pPr>
            <a:r>
              <a:rPr lang="en-US" sz="2000" dirty="0">
                <a:latin typeface="Helvetica Neue" panose="02000503000000020004" pitchFamily="2" charset="0"/>
                <a:ea typeface="Helvetica Neue" panose="02000503000000020004" pitchFamily="2" charset="0"/>
                <a:cs typeface="Helvetica Neue" panose="02000503000000020004" pitchFamily="2" charset="0"/>
              </a:rPr>
              <a:t>Vectors are points, lines and polygon. A raster is a collection of pixels.</a:t>
            </a:r>
          </a:p>
          <a:p>
            <a:pPr lvl="1">
              <a:buFont typeface="Wingdings" pitchFamily="2" charset="2"/>
              <a:buChar char="§"/>
            </a:pPr>
            <a:endParaRPr lang="en-US" sz="2000" dirty="0">
              <a:latin typeface="Helvetica Neue" panose="02000503000000020004" pitchFamily="2" charset="0"/>
              <a:ea typeface="Helvetica Neue" panose="02000503000000020004" pitchFamily="2" charset="0"/>
              <a:cs typeface="Helvetica Neue" panose="02000503000000020004" pitchFamily="2" charset="0"/>
            </a:endParaRPr>
          </a:p>
          <a:p>
            <a:pPr lvl="1">
              <a:buFont typeface="Wingdings" pitchFamily="2" charset="2"/>
              <a:buChar char="§"/>
            </a:pPr>
            <a:r>
              <a:rPr lang="en-US" sz="2000" dirty="0">
                <a:latin typeface="Helvetica Neue" panose="02000503000000020004" pitchFamily="2" charset="0"/>
                <a:ea typeface="Helvetica Neue" panose="02000503000000020004" pitchFamily="2" charset="0"/>
                <a:cs typeface="Helvetica Neue" panose="02000503000000020004" pitchFamily="2" charset="0"/>
              </a:rPr>
              <a:t>Types of spatial operation</a:t>
            </a:r>
          </a:p>
          <a:p>
            <a:pPr lvl="1">
              <a:buFont typeface="Wingdings" pitchFamily="2" charset="2"/>
              <a:buChar char="§"/>
            </a:pPr>
            <a:endParaRPr lang="en-US" sz="2000" dirty="0">
              <a:latin typeface="Helvetica Neue" panose="02000503000000020004" pitchFamily="2" charset="0"/>
              <a:ea typeface="Helvetica Neue" panose="02000503000000020004" pitchFamily="2" charset="0"/>
              <a:cs typeface="Helvetica Neue" panose="02000503000000020004" pitchFamily="2" charset="0"/>
            </a:endParaRPr>
          </a:p>
          <a:p>
            <a:pPr lvl="1">
              <a:buFont typeface="Wingdings" pitchFamily="2" charset="2"/>
              <a:buChar char="§"/>
            </a:pPr>
            <a:r>
              <a:rPr lang="en-US" sz="2000" dirty="0">
                <a:latin typeface="Helvetica Neue" panose="02000503000000020004" pitchFamily="2" charset="0"/>
                <a:ea typeface="Helvetica Neue" panose="02000503000000020004" pitchFamily="2" charset="0"/>
                <a:cs typeface="Helvetica Neue" panose="02000503000000020004" pitchFamily="2" charset="0"/>
              </a:rPr>
              <a:t>Both types of outputs provide valuable information, but we should be aware of certain limitations for example – vector-based choropleths can result in a severe form of bias known as Ecological Fallacy</a:t>
            </a:r>
          </a:p>
          <a:p>
            <a:pPr lvl="1">
              <a:buFont typeface="Wingdings" pitchFamily="2" charset="2"/>
              <a:buChar char="§"/>
            </a:pPr>
            <a:endParaRPr lang="en-US" sz="2000" dirty="0">
              <a:latin typeface="Helvetica Neue" panose="02000503000000020004" pitchFamily="2" charset="0"/>
              <a:ea typeface="Helvetica Neue" panose="02000503000000020004" pitchFamily="2" charset="0"/>
              <a:cs typeface="Helvetica Neue" panose="02000503000000020004" pitchFamily="2" charset="0"/>
            </a:endParaRPr>
          </a:p>
          <a:p>
            <a:pPr lvl="1">
              <a:buFont typeface="Wingdings" pitchFamily="2" charset="2"/>
              <a:buChar char="§"/>
            </a:pPr>
            <a:r>
              <a:rPr lang="en-US" sz="2000" dirty="0">
                <a:latin typeface="Helvetica Neue" panose="02000503000000020004" pitchFamily="2" charset="0"/>
                <a:ea typeface="Helvetica Neue" panose="02000503000000020004" pitchFamily="2" charset="0"/>
                <a:cs typeface="Helvetica Neue" panose="02000503000000020004" pitchFamily="2" charset="0"/>
              </a:rPr>
              <a:t>Raster outputs on the other hand are dependent pixel size. Two can use the same data and yield different results due to this artefact.</a:t>
            </a:r>
          </a:p>
          <a:p>
            <a:pPr lvl="1">
              <a:buFont typeface="Wingdings" pitchFamily="2" charset="2"/>
              <a:buChar char="§"/>
            </a:pPr>
            <a:endParaRPr lang="en-US" sz="2000" dirty="0">
              <a:latin typeface="Helvetica" pitchFamily="2" charset="0"/>
              <a:ea typeface="HELVETICA NEUE CONDENSED" panose="02000503000000020004" pitchFamily="2" charset="0"/>
              <a:cs typeface="HELVETICA NEUE CONDENSED" panose="02000503000000020004" pitchFamily="2" charset="0"/>
            </a:endParaRPr>
          </a:p>
          <a:p>
            <a:pPr marL="0" indent="0">
              <a:buNone/>
            </a:pPr>
            <a:endParaRPr lang="en-US" sz="2000" b="1" dirty="0">
              <a:latin typeface="Helvetica" pitchFamily="2" charset="0"/>
              <a:ea typeface="Helvetica Neue Condensed" panose="02000503000000020004" pitchFamily="2" charset="0"/>
              <a:cs typeface="Helvetica Neue Condensed" panose="02000503000000020004" pitchFamily="2" charset="0"/>
            </a:endParaRPr>
          </a:p>
          <a:p>
            <a:pPr marL="0" indent="0">
              <a:buNone/>
            </a:pPr>
            <a:endParaRPr lang="en-US" sz="2000" b="1" dirty="0">
              <a:latin typeface="Helvetica" pitchFamily="2" charset="0"/>
              <a:ea typeface="Helvetica Neue Condensed" panose="02000503000000020004" pitchFamily="2" charset="0"/>
              <a:cs typeface="Helvetica Neue Condensed" panose="02000503000000020004" pitchFamily="2" charset="0"/>
            </a:endParaRPr>
          </a:p>
        </p:txBody>
      </p:sp>
      <p:sp>
        <p:nvSpPr>
          <p:cNvPr id="2" name="Slide Number Placeholder 3">
            <a:extLst>
              <a:ext uri="{FF2B5EF4-FFF2-40B4-BE49-F238E27FC236}">
                <a16:creationId xmlns:a16="http://schemas.microsoft.com/office/drawing/2014/main" id="{CBCEEAA4-00E4-01E0-F307-B322353A3867}"/>
              </a:ext>
            </a:extLst>
          </p:cNvPr>
          <p:cNvSpPr txBox="1">
            <a:spLocks/>
          </p:cNvSpPr>
          <p:nvPr/>
        </p:nvSpPr>
        <p:spPr>
          <a:xfrm>
            <a:off x="11433603" y="6488164"/>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pPr/>
              <a:t>39</a:t>
            </a:fld>
            <a:endParaRPr lang="en-US" altLang="x-none" dirty="0"/>
          </a:p>
        </p:txBody>
      </p:sp>
    </p:spTree>
    <p:extLst>
      <p:ext uri="{BB962C8B-B14F-4D97-AF65-F5344CB8AC3E}">
        <p14:creationId xmlns:p14="http://schemas.microsoft.com/office/powerpoint/2010/main" val="371650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83ACA4B-420E-864E-A288-C901C26F4670}"/>
              </a:ext>
            </a:extLst>
          </p:cNvPr>
          <p:cNvSpPr/>
          <p:nvPr/>
        </p:nvSpPr>
        <p:spPr>
          <a:xfrm>
            <a:off x="0" y="0"/>
            <a:ext cx="12192000" cy="6858000"/>
          </a:xfrm>
          <a:prstGeom prst="rect">
            <a:avLst/>
          </a:prstGeom>
          <a:solidFill>
            <a:srgbClr val="008CE6"/>
          </a:solidFill>
          <a:ln>
            <a:solidFill>
              <a:srgbClr val="0091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C879EE21-A74D-9042-85FB-90F20B42A1C2}"/>
              </a:ext>
            </a:extLst>
          </p:cNvPr>
          <p:cNvSpPr>
            <a:spLocks noGrp="1"/>
          </p:cNvSpPr>
          <p:nvPr>
            <p:ph type="sldNum" sz="quarter" idx="10"/>
          </p:nvPr>
        </p:nvSpPr>
        <p:spPr/>
        <p:txBody>
          <a:bodyPr/>
          <a:lstStyle/>
          <a:p>
            <a:fld id="{6C21D7B2-F6DF-4749-BE48-6DFE0A2356E7}" type="slidenum">
              <a:rPr lang="en-US" altLang="x-none" smtClean="0"/>
              <a:pPr/>
              <a:t>4</a:t>
            </a:fld>
            <a:endParaRPr lang="en-US" altLang="x-none" dirty="0"/>
          </a:p>
        </p:txBody>
      </p:sp>
      <p:sp>
        <p:nvSpPr>
          <p:cNvPr id="5" name="Title 1">
            <a:extLst>
              <a:ext uri="{FF2B5EF4-FFF2-40B4-BE49-F238E27FC236}">
                <a16:creationId xmlns:a16="http://schemas.microsoft.com/office/drawing/2014/main" id="{C76F1414-123F-A64D-A741-24140E769A2A}"/>
              </a:ext>
            </a:extLst>
          </p:cNvPr>
          <p:cNvSpPr>
            <a:spLocks noGrp="1"/>
          </p:cNvSpPr>
          <p:nvPr>
            <p:ph type="title"/>
          </p:nvPr>
        </p:nvSpPr>
        <p:spPr>
          <a:xfrm>
            <a:off x="587375" y="3233296"/>
            <a:ext cx="11233150" cy="1296988"/>
          </a:xfrm>
        </p:spPr>
        <p:txBody>
          <a:bodyPr/>
          <a:lstStyle/>
          <a:p>
            <a:pPr>
              <a:defRPr/>
            </a:pPr>
            <a:r>
              <a:rPr lang="en-US" sz="3600" b="1" dirty="0">
                <a:solidFill>
                  <a:schemeClr val="bg1"/>
                </a:solidFill>
                <a:latin typeface="Helvetica Neue Light" panose="02000403000000020004" pitchFamily="2" charset="0"/>
                <a:ea typeface="Helvetica Neue Light" panose="02000403000000020004" pitchFamily="2" charset="0"/>
              </a:rPr>
              <a:t>Types of Spatial Data Formats</a:t>
            </a:r>
          </a:p>
        </p:txBody>
      </p:sp>
    </p:spTree>
    <p:extLst>
      <p:ext uri="{BB962C8B-B14F-4D97-AF65-F5344CB8AC3E}">
        <p14:creationId xmlns:p14="http://schemas.microsoft.com/office/powerpoint/2010/main" val="404598913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Slide Number Placeholder 3">
            <a:extLst>
              <a:ext uri="{FF2B5EF4-FFF2-40B4-BE49-F238E27FC236}">
                <a16:creationId xmlns:a16="http://schemas.microsoft.com/office/drawing/2014/main" id="{259D3EFE-E59E-F740-9B3B-B0E5CE9FB6E3}"/>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40</a:t>
            </a:fld>
            <a:endParaRPr lang="en-US" dirty="0">
              <a:solidFill>
                <a:srgbClr val="000000"/>
              </a:solidFill>
              <a:cs typeface="ＭＳ Ｐゴシック" charset="0"/>
            </a:endParaRPr>
          </a:p>
        </p:txBody>
      </p:sp>
      <p:sp>
        <p:nvSpPr>
          <p:cNvPr id="4" name="TextBox 3">
            <a:extLst>
              <a:ext uri="{FF2B5EF4-FFF2-40B4-BE49-F238E27FC236}">
                <a16:creationId xmlns:a16="http://schemas.microsoft.com/office/drawing/2014/main" id="{6012FF62-244C-7A46-8D15-2D1E6ED7A701}"/>
              </a:ext>
            </a:extLst>
          </p:cNvPr>
          <p:cNvSpPr txBox="1"/>
          <p:nvPr/>
        </p:nvSpPr>
        <p:spPr>
          <a:xfrm>
            <a:off x="3503363" y="2782669"/>
            <a:ext cx="4770304" cy="646331"/>
          </a:xfrm>
          <a:prstGeom prst="rect">
            <a:avLst/>
          </a:prstGeom>
          <a:noFill/>
        </p:spPr>
        <p:txBody>
          <a:bodyPr wrap="square" rtlCol="0" anchor="ctr">
            <a:spAutoFit/>
          </a:bodyPr>
          <a:lstStyle/>
          <a:p>
            <a:pPr algn="ctr"/>
            <a:r>
              <a:rPr lang="en-GB" sz="3600" b="1" dirty="0">
                <a:latin typeface="HELVETICA NEUE THIN" panose="020B0403020202020204" pitchFamily="34" charset="0"/>
                <a:ea typeface="HELVETICA NEUE THIN" panose="020B0403020202020204" pitchFamily="34" charset="0"/>
              </a:rPr>
              <a:t>Any questions?</a:t>
            </a:r>
          </a:p>
        </p:txBody>
      </p:sp>
    </p:spTree>
    <p:extLst>
      <p:ext uri="{BB962C8B-B14F-4D97-AF65-F5344CB8AC3E}">
        <p14:creationId xmlns:p14="http://schemas.microsoft.com/office/powerpoint/2010/main" val="39304784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9" name="Picture 8" descr="Map&#10;&#10;Description automatically generated">
            <a:extLst>
              <a:ext uri="{FF2B5EF4-FFF2-40B4-BE49-F238E27FC236}">
                <a16:creationId xmlns:a16="http://schemas.microsoft.com/office/drawing/2014/main" id="{97450E98-1070-3E46-84C1-E41E3ABEFD68}"/>
              </a:ext>
            </a:extLst>
          </p:cNvPr>
          <p:cNvPicPr>
            <a:picLocks noChangeAspect="1"/>
          </p:cNvPicPr>
          <p:nvPr/>
        </p:nvPicPr>
        <p:blipFill rotWithShape="1">
          <a:blip r:embed="rId3"/>
          <a:srcRect t="15081" b="349"/>
          <a:stretch/>
        </p:blipFill>
        <p:spPr>
          <a:xfrm>
            <a:off x="4640093" y="135180"/>
            <a:ext cx="7509117" cy="4223096"/>
          </a:xfrm>
          <a:prstGeom prst="rect">
            <a:avLst/>
          </a:prstGeom>
        </p:spPr>
      </p:pic>
      <p:sp>
        <p:nvSpPr>
          <p:cNvPr id="10" name="TextBox 9">
            <a:extLst>
              <a:ext uri="{FF2B5EF4-FFF2-40B4-BE49-F238E27FC236}">
                <a16:creationId xmlns:a16="http://schemas.microsoft.com/office/drawing/2014/main" id="{A820AACD-BA05-D74E-B464-B3FA9E9E9731}"/>
              </a:ext>
            </a:extLst>
          </p:cNvPr>
          <p:cNvSpPr txBox="1"/>
          <p:nvPr/>
        </p:nvSpPr>
        <p:spPr>
          <a:xfrm>
            <a:off x="178977" y="135180"/>
            <a:ext cx="4461116" cy="3970318"/>
          </a:xfrm>
          <a:prstGeom prst="rect">
            <a:avLst/>
          </a:prstGeom>
          <a:solidFill>
            <a:schemeClr val="bg1"/>
          </a:solidFill>
        </p:spPr>
        <p:txBody>
          <a:bodyPr wrap="square" rtlCol="0">
            <a:spAutoFit/>
          </a:bodyPr>
          <a:lstStyle/>
          <a:p>
            <a:r>
              <a:rPr lang="en-US" b="1" dirty="0">
                <a:latin typeface="Helvetica" pitchFamily="2" charset="0"/>
              </a:rPr>
              <a:t>Suppose we want to map the following from this landscape:</a:t>
            </a:r>
          </a:p>
          <a:p>
            <a:endParaRPr lang="en-US" dirty="0">
              <a:latin typeface="Helvetica" pitchFamily="2" charset="0"/>
            </a:endParaRPr>
          </a:p>
          <a:p>
            <a:r>
              <a:rPr lang="en-US" b="1" dirty="0">
                <a:latin typeface="Helvetica" pitchFamily="2" charset="0"/>
              </a:rPr>
              <a:t>1. Physical objects:</a:t>
            </a:r>
          </a:p>
          <a:p>
            <a:pPr marL="285750" indent="-285750">
              <a:buFont typeface="Arial" panose="020B0604020202020204" pitchFamily="34" charset="0"/>
              <a:buChar char="•"/>
            </a:pPr>
            <a:r>
              <a:rPr lang="en-US" dirty="0">
                <a:latin typeface="Helvetica" pitchFamily="2" charset="0"/>
              </a:rPr>
              <a:t>Location of buildings</a:t>
            </a:r>
          </a:p>
          <a:p>
            <a:pPr marL="285750" indent="-285750">
              <a:buFont typeface="Arial" panose="020B0604020202020204" pitchFamily="34" charset="0"/>
              <a:buChar char="•"/>
            </a:pPr>
            <a:r>
              <a:rPr lang="en-US" dirty="0">
                <a:latin typeface="Helvetica" pitchFamily="2" charset="0"/>
              </a:rPr>
              <a:t>Farm plots</a:t>
            </a:r>
          </a:p>
          <a:p>
            <a:pPr marL="285750" indent="-285750">
              <a:buFont typeface="Arial" panose="020B0604020202020204" pitchFamily="34" charset="0"/>
              <a:buChar char="•"/>
            </a:pPr>
            <a:r>
              <a:rPr lang="en-US" dirty="0">
                <a:latin typeface="Helvetica" pitchFamily="2" charset="0"/>
              </a:rPr>
              <a:t>Locations of trees</a:t>
            </a:r>
          </a:p>
          <a:p>
            <a:pPr marL="285750" indent="-285750">
              <a:buFont typeface="Arial" panose="020B0604020202020204" pitchFamily="34" charset="0"/>
              <a:buChar char="•"/>
            </a:pPr>
            <a:r>
              <a:rPr lang="en-US" dirty="0">
                <a:latin typeface="Helvetica" pitchFamily="2" charset="0"/>
              </a:rPr>
              <a:t>Road network</a:t>
            </a:r>
          </a:p>
          <a:p>
            <a:pPr marL="285750" indent="-285750">
              <a:buFont typeface="Arial" panose="020B0604020202020204" pitchFamily="34" charset="0"/>
              <a:buChar char="•"/>
            </a:pPr>
            <a:r>
              <a:rPr lang="en-US" dirty="0">
                <a:latin typeface="Helvetica" pitchFamily="2" charset="0"/>
              </a:rPr>
              <a:t>Block areas (divided by the road)</a:t>
            </a:r>
          </a:p>
          <a:p>
            <a:pPr marL="285750" indent="-285750">
              <a:buFont typeface="Arial" panose="020B0604020202020204" pitchFamily="34" charset="0"/>
              <a:buChar char="•"/>
            </a:pPr>
            <a:endParaRPr lang="en-US" dirty="0">
              <a:latin typeface="Helvetica" pitchFamily="2" charset="0"/>
            </a:endParaRPr>
          </a:p>
          <a:p>
            <a:r>
              <a:rPr lang="en-US" b="1" dirty="0">
                <a:latin typeface="Helvetica" pitchFamily="2" charset="0"/>
              </a:rPr>
              <a:t>2. Levels of soil moisture across the landscape</a:t>
            </a:r>
          </a:p>
          <a:p>
            <a:pPr marL="285750" indent="-285750">
              <a:buFont typeface="Arial" panose="020B0604020202020204" pitchFamily="34" charset="0"/>
              <a:buChar char="•"/>
            </a:pPr>
            <a:endParaRPr lang="en-US" b="1" dirty="0">
              <a:latin typeface="Helvetica" pitchFamily="2" charset="0"/>
            </a:endParaRPr>
          </a:p>
          <a:p>
            <a:pPr marL="285750" indent="-285750">
              <a:buFont typeface="Arial" panose="020B0604020202020204" pitchFamily="34" charset="0"/>
              <a:buChar char="•"/>
            </a:pPr>
            <a:endParaRPr lang="en-US" b="1" dirty="0">
              <a:latin typeface="Helvetica" pitchFamily="2" charset="0"/>
            </a:endParaRPr>
          </a:p>
        </p:txBody>
      </p:sp>
      <p:sp>
        <p:nvSpPr>
          <p:cNvPr id="2" name="Slide Number Placeholder 3">
            <a:extLst>
              <a:ext uri="{FF2B5EF4-FFF2-40B4-BE49-F238E27FC236}">
                <a16:creationId xmlns:a16="http://schemas.microsoft.com/office/drawing/2014/main" id="{D3251EA3-8804-4A6C-B47A-3871AB3879A4}"/>
              </a:ext>
            </a:extLst>
          </p:cNvPr>
          <p:cNvSpPr>
            <a:spLocks noGrp="1"/>
          </p:cNvSpPr>
          <p:nvPr>
            <p:ph type="sldNum" sz="quarter" idx="10"/>
          </p:nvPr>
        </p:nvSpPr>
        <p:spPr>
          <a:xfrm>
            <a:off x="11275948" y="6384380"/>
            <a:ext cx="540000" cy="144000"/>
          </a:xfrm>
        </p:spPr>
        <p:txBody>
          <a:bodyPr/>
          <a:lstStyle/>
          <a:p>
            <a:fld id="{6C21D7B2-F6DF-4749-BE48-6DFE0A2356E7}" type="slidenum">
              <a:rPr lang="en-US" altLang="x-none" smtClean="0"/>
              <a:pPr/>
              <a:t>5</a:t>
            </a:fld>
            <a:endParaRPr lang="en-US" altLang="x-none" dirty="0"/>
          </a:p>
        </p:txBody>
      </p:sp>
    </p:spTree>
    <p:extLst>
      <p:ext uri="{BB962C8B-B14F-4D97-AF65-F5344CB8AC3E}">
        <p14:creationId xmlns:p14="http://schemas.microsoft.com/office/powerpoint/2010/main" val="33718178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EE3BB91-33A1-D44E-9812-BE8FEDA3C9AE}"/>
              </a:ext>
            </a:extLst>
          </p:cNvPr>
          <p:cNvPicPr>
            <a:picLocks noChangeAspect="1"/>
          </p:cNvPicPr>
          <p:nvPr/>
        </p:nvPicPr>
        <p:blipFill rotWithShape="1">
          <a:blip r:embed="rId3"/>
          <a:srcRect t="9" b="9"/>
          <a:stretch/>
        </p:blipFill>
        <p:spPr>
          <a:xfrm>
            <a:off x="20" y="1282"/>
            <a:ext cx="12191980" cy="6856718"/>
          </a:xfrm>
          <a:prstGeom prst="rect">
            <a:avLst/>
          </a:prstGeom>
          <a:solidFill>
            <a:schemeClr val="bg1"/>
          </a:solidFill>
        </p:spPr>
      </p:pic>
      <p:sp>
        <p:nvSpPr>
          <p:cNvPr id="8" name="TextBox 7">
            <a:extLst>
              <a:ext uri="{FF2B5EF4-FFF2-40B4-BE49-F238E27FC236}">
                <a16:creationId xmlns:a16="http://schemas.microsoft.com/office/drawing/2014/main" id="{7404359D-B59E-FB4D-AF5C-9A17D2C2C79A}"/>
              </a:ext>
            </a:extLst>
          </p:cNvPr>
          <p:cNvSpPr txBox="1"/>
          <p:nvPr/>
        </p:nvSpPr>
        <p:spPr>
          <a:xfrm>
            <a:off x="7868286" y="1456446"/>
            <a:ext cx="1689463" cy="338554"/>
          </a:xfrm>
          <a:prstGeom prst="rect">
            <a:avLst/>
          </a:prstGeom>
          <a:solidFill>
            <a:schemeClr val="bg1"/>
          </a:solidFill>
          <a:ln>
            <a:solidFill>
              <a:schemeClr val="tx1"/>
            </a:solidFill>
          </a:ln>
        </p:spPr>
        <p:txBody>
          <a:bodyPr wrap="square" rtlCol="0">
            <a:spAutoFit/>
          </a:bodyPr>
          <a:lstStyle/>
          <a:p>
            <a:pPr algn="ctr"/>
            <a:r>
              <a:rPr lang="en-US" sz="1600" b="1" dirty="0">
                <a:latin typeface="Helvetica" pitchFamily="2" charset="0"/>
              </a:rPr>
              <a:t>Road network</a:t>
            </a:r>
            <a:endParaRPr lang="en-US" sz="1600" b="1" dirty="0">
              <a:solidFill>
                <a:srgbClr val="FF0000"/>
              </a:solidFill>
              <a:latin typeface="Helvetica" pitchFamily="2" charset="0"/>
            </a:endParaRPr>
          </a:p>
        </p:txBody>
      </p:sp>
      <p:sp>
        <p:nvSpPr>
          <p:cNvPr id="11" name="TextBox 10">
            <a:extLst>
              <a:ext uri="{FF2B5EF4-FFF2-40B4-BE49-F238E27FC236}">
                <a16:creationId xmlns:a16="http://schemas.microsoft.com/office/drawing/2014/main" id="{03E6E880-35A4-EE45-B00C-8ECCACA3B98E}"/>
              </a:ext>
            </a:extLst>
          </p:cNvPr>
          <p:cNvSpPr txBox="1"/>
          <p:nvPr/>
        </p:nvSpPr>
        <p:spPr>
          <a:xfrm>
            <a:off x="123332" y="217712"/>
            <a:ext cx="2483682" cy="338554"/>
          </a:xfrm>
          <a:prstGeom prst="rect">
            <a:avLst/>
          </a:prstGeom>
          <a:solidFill>
            <a:schemeClr val="bg1"/>
          </a:solidFill>
          <a:ln>
            <a:solidFill>
              <a:schemeClr val="tx1"/>
            </a:solidFill>
          </a:ln>
        </p:spPr>
        <p:txBody>
          <a:bodyPr wrap="square" rtlCol="0">
            <a:spAutoFit/>
          </a:bodyPr>
          <a:lstStyle/>
          <a:p>
            <a:pPr algn="ctr"/>
            <a:r>
              <a:rPr lang="en-US" sz="1600" b="1" dirty="0">
                <a:latin typeface="Helvetica" pitchFamily="2" charset="0"/>
              </a:rPr>
              <a:t>Individual buildings</a:t>
            </a:r>
          </a:p>
        </p:txBody>
      </p:sp>
      <p:sp>
        <p:nvSpPr>
          <p:cNvPr id="33" name="TextBox 32">
            <a:extLst>
              <a:ext uri="{FF2B5EF4-FFF2-40B4-BE49-F238E27FC236}">
                <a16:creationId xmlns:a16="http://schemas.microsoft.com/office/drawing/2014/main" id="{FECA6325-6449-9C41-8C2A-81297E5F0D00}"/>
              </a:ext>
            </a:extLst>
          </p:cNvPr>
          <p:cNvSpPr txBox="1"/>
          <p:nvPr/>
        </p:nvSpPr>
        <p:spPr>
          <a:xfrm>
            <a:off x="5023105" y="6356482"/>
            <a:ext cx="2483682" cy="338554"/>
          </a:xfrm>
          <a:prstGeom prst="rect">
            <a:avLst/>
          </a:prstGeom>
          <a:solidFill>
            <a:schemeClr val="bg1"/>
          </a:solidFill>
          <a:ln>
            <a:solidFill>
              <a:schemeClr val="tx1"/>
            </a:solidFill>
          </a:ln>
        </p:spPr>
        <p:txBody>
          <a:bodyPr wrap="square" rtlCol="0">
            <a:spAutoFit/>
          </a:bodyPr>
          <a:lstStyle/>
          <a:p>
            <a:pPr algn="ctr"/>
            <a:r>
              <a:rPr lang="en-US" sz="1600" b="1" dirty="0">
                <a:latin typeface="Helvetica" pitchFamily="2" charset="0"/>
              </a:rPr>
              <a:t>Individual trees</a:t>
            </a:r>
          </a:p>
        </p:txBody>
      </p:sp>
      <p:sp>
        <p:nvSpPr>
          <p:cNvPr id="9" name="TextBox 8">
            <a:extLst>
              <a:ext uri="{FF2B5EF4-FFF2-40B4-BE49-F238E27FC236}">
                <a16:creationId xmlns:a16="http://schemas.microsoft.com/office/drawing/2014/main" id="{6CB99854-F212-6048-BFD0-822054698DBB}"/>
              </a:ext>
            </a:extLst>
          </p:cNvPr>
          <p:cNvSpPr txBox="1"/>
          <p:nvPr/>
        </p:nvSpPr>
        <p:spPr>
          <a:xfrm>
            <a:off x="7506787" y="4067239"/>
            <a:ext cx="3022059" cy="584775"/>
          </a:xfrm>
          <a:prstGeom prst="rect">
            <a:avLst/>
          </a:prstGeom>
          <a:solidFill>
            <a:schemeClr val="bg1"/>
          </a:solidFill>
          <a:ln>
            <a:solidFill>
              <a:schemeClr val="tx1"/>
            </a:solidFill>
          </a:ln>
        </p:spPr>
        <p:txBody>
          <a:bodyPr wrap="square" rtlCol="0">
            <a:spAutoFit/>
          </a:bodyPr>
          <a:lstStyle/>
          <a:p>
            <a:pPr algn="ctr"/>
            <a:r>
              <a:rPr lang="en-US" sz="1600" b="1" dirty="0">
                <a:latin typeface="Helvetica" pitchFamily="2" charset="0"/>
              </a:rPr>
              <a:t>Area blocks (partitioned by the roads)</a:t>
            </a:r>
          </a:p>
        </p:txBody>
      </p:sp>
      <p:sp>
        <p:nvSpPr>
          <p:cNvPr id="3" name="Freeform 2">
            <a:extLst>
              <a:ext uri="{FF2B5EF4-FFF2-40B4-BE49-F238E27FC236}">
                <a16:creationId xmlns:a16="http://schemas.microsoft.com/office/drawing/2014/main" id="{F08590EA-9ADA-5E1E-366C-0C75810614D6}"/>
              </a:ext>
            </a:extLst>
          </p:cNvPr>
          <p:cNvSpPr/>
          <p:nvPr/>
        </p:nvSpPr>
        <p:spPr>
          <a:xfrm>
            <a:off x="52552" y="803634"/>
            <a:ext cx="5717628" cy="6032938"/>
          </a:xfrm>
          <a:custGeom>
            <a:avLst/>
            <a:gdLst>
              <a:gd name="connsiteX0" fmla="*/ 0 w 5717628"/>
              <a:gd name="connsiteY0" fmla="*/ 609600 h 6032938"/>
              <a:gd name="connsiteX1" fmla="*/ 1996966 w 5717628"/>
              <a:gd name="connsiteY1" fmla="*/ 0 h 6032938"/>
              <a:gd name="connsiteX2" fmla="*/ 3489435 w 5717628"/>
              <a:gd name="connsiteY2" fmla="*/ 1902373 h 6032938"/>
              <a:gd name="connsiteX3" fmla="*/ 3710152 w 5717628"/>
              <a:gd name="connsiteY3" fmla="*/ 2511973 h 6032938"/>
              <a:gd name="connsiteX4" fmla="*/ 5717628 w 5717628"/>
              <a:gd name="connsiteY4" fmla="*/ 3972910 h 6032938"/>
              <a:gd name="connsiteX5" fmla="*/ 4708635 w 5717628"/>
              <a:gd name="connsiteY5" fmla="*/ 5749159 h 6032938"/>
              <a:gd name="connsiteX6" fmla="*/ 3815255 w 5717628"/>
              <a:gd name="connsiteY6" fmla="*/ 6032938 h 6032938"/>
              <a:gd name="connsiteX7" fmla="*/ 84083 w 5717628"/>
              <a:gd name="connsiteY7" fmla="*/ 5938345 h 6032938"/>
              <a:gd name="connsiteX8" fmla="*/ 0 w 5717628"/>
              <a:gd name="connsiteY8" fmla="*/ 609600 h 6032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17628" h="6032938">
                <a:moveTo>
                  <a:pt x="0" y="609600"/>
                </a:moveTo>
                <a:lnTo>
                  <a:pt x="1996966" y="0"/>
                </a:lnTo>
                <a:lnTo>
                  <a:pt x="3489435" y="1902373"/>
                </a:lnTo>
                <a:lnTo>
                  <a:pt x="3710152" y="2511973"/>
                </a:lnTo>
                <a:lnTo>
                  <a:pt x="5717628" y="3972910"/>
                </a:lnTo>
                <a:lnTo>
                  <a:pt x="4708635" y="5749159"/>
                </a:lnTo>
                <a:lnTo>
                  <a:pt x="3815255" y="6032938"/>
                </a:lnTo>
                <a:lnTo>
                  <a:pt x="84083" y="5938345"/>
                </a:lnTo>
                <a:lnTo>
                  <a:pt x="0" y="609600"/>
                </a:lnTo>
                <a:close/>
              </a:path>
            </a:pathLst>
          </a:custGeom>
          <a:solidFill>
            <a:schemeClr val="tx1">
              <a:lumMod val="50000"/>
              <a:lumOff val="50000"/>
              <a:alpha val="60000"/>
            </a:schemeClr>
          </a:solidFill>
          <a:ln w="28575">
            <a:solidFill>
              <a:schemeClr val="tx1">
                <a:lumMod val="75000"/>
                <a:lumOff val="2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2">
                  <a:lumMod val="50000"/>
                  <a:alpha val="62580"/>
                </a:schemeClr>
              </a:solidFill>
            </a:endParaRPr>
          </a:p>
        </p:txBody>
      </p:sp>
      <p:sp>
        <p:nvSpPr>
          <p:cNvPr id="2" name="Slide Number Placeholder 3">
            <a:extLst>
              <a:ext uri="{FF2B5EF4-FFF2-40B4-BE49-F238E27FC236}">
                <a16:creationId xmlns:a16="http://schemas.microsoft.com/office/drawing/2014/main" id="{4CF29347-AB15-CE89-3CF7-3C11FA32DBCC}"/>
              </a:ext>
            </a:extLst>
          </p:cNvPr>
          <p:cNvSpPr>
            <a:spLocks noGrp="1"/>
          </p:cNvSpPr>
          <p:nvPr>
            <p:ph type="sldNum" sz="quarter" idx="10"/>
          </p:nvPr>
        </p:nvSpPr>
        <p:spPr>
          <a:xfrm>
            <a:off x="11275948" y="6384380"/>
            <a:ext cx="540000" cy="144000"/>
          </a:xfrm>
        </p:spPr>
        <p:txBody>
          <a:bodyPr/>
          <a:lstStyle/>
          <a:p>
            <a:fld id="{6C21D7B2-F6DF-4749-BE48-6DFE0A2356E7}" type="slidenum">
              <a:rPr lang="en-US" altLang="x-none" smtClean="0"/>
              <a:pPr/>
              <a:t>6</a:t>
            </a:fld>
            <a:endParaRPr lang="en-US" altLang="x-none" dirty="0"/>
          </a:p>
        </p:txBody>
      </p:sp>
      <p:sp>
        <p:nvSpPr>
          <p:cNvPr id="25" name="TextBox 24">
            <a:extLst>
              <a:ext uri="{FF2B5EF4-FFF2-40B4-BE49-F238E27FC236}">
                <a16:creationId xmlns:a16="http://schemas.microsoft.com/office/drawing/2014/main" id="{882864AF-DD79-BD41-9A44-F74BB6F9AE8C}"/>
              </a:ext>
            </a:extLst>
          </p:cNvPr>
          <p:cNvSpPr txBox="1"/>
          <p:nvPr/>
        </p:nvSpPr>
        <p:spPr>
          <a:xfrm>
            <a:off x="3470546" y="3259082"/>
            <a:ext cx="2404960" cy="338554"/>
          </a:xfrm>
          <a:prstGeom prst="rect">
            <a:avLst/>
          </a:prstGeom>
          <a:solidFill>
            <a:schemeClr val="bg1"/>
          </a:solidFill>
          <a:ln>
            <a:solidFill>
              <a:schemeClr val="tx1"/>
            </a:solidFill>
          </a:ln>
        </p:spPr>
        <p:txBody>
          <a:bodyPr wrap="square" rtlCol="0">
            <a:spAutoFit/>
          </a:bodyPr>
          <a:lstStyle/>
          <a:p>
            <a:pPr algn="ctr"/>
            <a:r>
              <a:rPr lang="en-US" sz="1600" b="1" dirty="0">
                <a:latin typeface="Helvetica" pitchFamily="2" charset="0"/>
              </a:rPr>
              <a:t>Land-use plots (Farm)</a:t>
            </a:r>
            <a:endParaRPr lang="en-US" sz="1600" b="1" dirty="0">
              <a:solidFill>
                <a:srgbClr val="FF0000"/>
              </a:solidFill>
              <a:latin typeface="Helvetica" pitchFamily="2" charset="0"/>
            </a:endParaRPr>
          </a:p>
        </p:txBody>
      </p:sp>
      <p:sp>
        <p:nvSpPr>
          <p:cNvPr id="4" name="Freeform 3">
            <a:extLst>
              <a:ext uri="{FF2B5EF4-FFF2-40B4-BE49-F238E27FC236}">
                <a16:creationId xmlns:a16="http://schemas.microsoft.com/office/drawing/2014/main" id="{9E799CF9-39A1-DF10-52EB-5F3FF4CD83C8}"/>
              </a:ext>
            </a:extLst>
          </p:cNvPr>
          <p:cNvSpPr/>
          <p:nvPr/>
        </p:nvSpPr>
        <p:spPr>
          <a:xfrm>
            <a:off x="9396248" y="42041"/>
            <a:ext cx="2743200" cy="6306207"/>
          </a:xfrm>
          <a:custGeom>
            <a:avLst/>
            <a:gdLst>
              <a:gd name="connsiteX0" fmla="*/ 0 w 2743200"/>
              <a:gd name="connsiteY0" fmla="*/ 0 h 6306207"/>
              <a:gd name="connsiteX1" fmla="*/ 2743200 w 2743200"/>
              <a:gd name="connsiteY1" fmla="*/ 10511 h 6306207"/>
              <a:gd name="connsiteX2" fmla="*/ 2743200 w 2743200"/>
              <a:gd name="connsiteY2" fmla="*/ 6306207 h 6306207"/>
              <a:gd name="connsiteX3" fmla="*/ 1250731 w 2743200"/>
              <a:gd name="connsiteY3" fmla="*/ 1818290 h 6306207"/>
              <a:gd name="connsiteX4" fmla="*/ 0 w 2743200"/>
              <a:gd name="connsiteY4" fmla="*/ 0 h 63062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3200" h="6306207">
                <a:moveTo>
                  <a:pt x="0" y="0"/>
                </a:moveTo>
                <a:lnTo>
                  <a:pt x="2743200" y="10511"/>
                </a:lnTo>
                <a:lnTo>
                  <a:pt x="2743200" y="6306207"/>
                </a:lnTo>
                <a:lnTo>
                  <a:pt x="1250731" y="1818290"/>
                </a:lnTo>
                <a:lnTo>
                  <a:pt x="0" y="0"/>
                </a:lnTo>
                <a:close/>
              </a:path>
            </a:pathLst>
          </a:custGeom>
          <a:solidFill>
            <a:schemeClr val="tx1">
              <a:lumMod val="65000"/>
              <a:lumOff val="35000"/>
              <a:alpha val="59972"/>
            </a:schemeClr>
          </a:solidFill>
          <a:ln w="28575">
            <a:solidFill>
              <a:schemeClr val="tx1">
                <a:lumMod val="75000"/>
                <a:lumOff val="2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9834776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EE3BB91-33A1-D44E-9812-BE8FEDA3C9AE}"/>
              </a:ext>
            </a:extLst>
          </p:cNvPr>
          <p:cNvPicPr>
            <a:picLocks noChangeAspect="1"/>
          </p:cNvPicPr>
          <p:nvPr/>
        </p:nvPicPr>
        <p:blipFill rotWithShape="1">
          <a:blip r:embed="rId3"/>
          <a:srcRect t="9" b="9"/>
          <a:stretch/>
        </p:blipFill>
        <p:spPr>
          <a:xfrm>
            <a:off x="-12950" y="11010"/>
            <a:ext cx="12191980" cy="6856718"/>
          </a:xfrm>
          <a:prstGeom prst="rect">
            <a:avLst/>
          </a:prstGeom>
          <a:solidFill>
            <a:schemeClr val="bg1"/>
          </a:solidFill>
        </p:spPr>
      </p:pic>
      <p:sp>
        <p:nvSpPr>
          <p:cNvPr id="8" name="TextBox 7">
            <a:extLst>
              <a:ext uri="{FF2B5EF4-FFF2-40B4-BE49-F238E27FC236}">
                <a16:creationId xmlns:a16="http://schemas.microsoft.com/office/drawing/2014/main" id="{7404359D-B59E-FB4D-AF5C-9A17D2C2C79A}"/>
              </a:ext>
            </a:extLst>
          </p:cNvPr>
          <p:cNvSpPr txBox="1"/>
          <p:nvPr/>
        </p:nvSpPr>
        <p:spPr>
          <a:xfrm>
            <a:off x="7868286" y="1456446"/>
            <a:ext cx="2099187" cy="338554"/>
          </a:xfrm>
          <a:prstGeom prst="rect">
            <a:avLst/>
          </a:prstGeom>
          <a:solidFill>
            <a:schemeClr val="bg1"/>
          </a:solidFill>
          <a:ln>
            <a:solidFill>
              <a:schemeClr val="tx1"/>
            </a:solidFill>
          </a:ln>
        </p:spPr>
        <p:txBody>
          <a:bodyPr wrap="square" rtlCol="0">
            <a:spAutoFit/>
          </a:bodyPr>
          <a:lstStyle/>
          <a:p>
            <a:r>
              <a:rPr lang="en-US" sz="1600" b="1" dirty="0">
                <a:latin typeface="Helvetica" pitchFamily="2" charset="0"/>
              </a:rPr>
              <a:t>Road network</a:t>
            </a:r>
            <a:endParaRPr lang="en-US" sz="1600" b="1" dirty="0">
              <a:solidFill>
                <a:srgbClr val="FF0000"/>
              </a:solidFill>
              <a:latin typeface="Helvetica" pitchFamily="2" charset="0"/>
            </a:endParaRPr>
          </a:p>
        </p:txBody>
      </p:sp>
      <p:sp>
        <p:nvSpPr>
          <p:cNvPr id="11" name="TextBox 10">
            <a:extLst>
              <a:ext uri="{FF2B5EF4-FFF2-40B4-BE49-F238E27FC236}">
                <a16:creationId xmlns:a16="http://schemas.microsoft.com/office/drawing/2014/main" id="{03E6E880-35A4-EE45-B00C-8ECCACA3B98E}"/>
              </a:ext>
            </a:extLst>
          </p:cNvPr>
          <p:cNvSpPr txBox="1"/>
          <p:nvPr/>
        </p:nvSpPr>
        <p:spPr>
          <a:xfrm>
            <a:off x="123332" y="217712"/>
            <a:ext cx="2483682" cy="338554"/>
          </a:xfrm>
          <a:prstGeom prst="rect">
            <a:avLst/>
          </a:prstGeom>
          <a:solidFill>
            <a:schemeClr val="bg1"/>
          </a:solidFill>
          <a:ln>
            <a:solidFill>
              <a:schemeClr val="tx1"/>
            </a:solidFill>
          </a:ln>
        </p:spPr>
        <p:txBody>
          <a:bodyPr wrap="square" rtlCol="0">
            <a:spAutoFit/>
          </a:bodyPr>
          <a:lstStyle/>
          <a:p>
            <a:r>
              <a:rPr lang="en-US" sz="1600" b="1" dirty="0">
                <a:latin typeface="Helvetica" pitchFamily="2" charset="0"/>
              </a:rPr>
              <a:t>Individual buildings</a:t>
            </a:r>
          </a:p>
        </p:txBody>
      </p:sp>
      <p:sp>
        <p:nvSpPr>
          <p:cNvPr id="25" name="TextBox 24">
            <a:extLst>
              <a:ext uri="{FF2B5EF4-FFF2-40B4-BE49-F238E27FC236}">
                <a16:creationId xmlns:a16="http://schemas.microsoft.com/office/drawing/2014/main" id="{882864AF-DD79-BD41-9A44-F74BB6F9AE8C}"/>
              </a:ext>
            </a:extLst>
          </p:cNvPr>
          <p:cNvSpPr txBox="1"/>
          <p:nvPr/>
        </p:nvSpPr>
        <p:spPr>
          <a:xfrm>
            <a:off x="3467171" y="3259723"/>
            <a:ext cx="3019964" cy="338554"/>
          </a:xfrm>
          <a:prstGeom prst="rect">
            <a:avLst/>
          </a:prstGeom>
          <a:solidFill>
            <a:schemeClr val="bg1"/>
          </a:solidFill>
          <a:ln>
            <a:solidFill>
              <a:schemeClr val="tx1"/>
            </a:solidFill>
          </a:ln>
        </p:spPr>
        <p:txBody>
          <a:bodyPr wrap="square" rtlCol="0">
            <a:spAutoFit/>
          </a:bodyPr>
          <a:lstStyle/>
          <a:p>
            <a:r>
              <a:rPr lang="en-US" sz="1600" b="1" dirty="0">
                <a:latin typeface="Helvetica" pitchFamily="2" charset="0"/>
              </a:rPr>
              <a:t>Land-use plots (Farms)</a:t>
            </a:r>
            <a:endParaRPr lang="en-US" sz="1600" b="1" dirty="0">
              <a:solidFill>
                <a:srgbClr val="FF0000"/>
              </a:solidFill>
              <a:latin typeface="Helvetica" pitchFamily="2" charset="0"/>
            </a:endParaRPr>
          </a:p>
        </p:txBody>
      </p:sp>
      <p:sp>
        <p:nvSpPr>
          <p:cNvPr id="33" name="TextBox 32">
            <a:extLst>
              <a:ext uri="{FF2B5EF4-FFF2-40B4-BE49-F238E27FC236}">
                <a16:creationId xmlns:a16="http://schemas.microsoft.com/office/drawing/2014/main" id="{FECA6325-6449-9C41-8C2A-81297E5F0D00}"/>
              </a:ext>
            </a:extLst>
          </p:cNvPr>
          <p:cNvSpPr txBox="1"/>
          <p:nvPr/>
        </p:nvSpPr>
        <p:spPr>
          <a:xfrm>
            <a:off x="5023105" y="6356482"/>
            <a:ext cx="2483682" cy="338554"/>
          </a:xfrm>
          <a:prstGeom prst="rect">
            <a:avLst/>
          </a:prstGeom>
          <a:solidFill>
            <a:schemeClr val="bg1"/>
          </a:solidFill>
          <a:ln>
            <a:solidFill>
              <a:schemeClr val="tx1"/>
            </a:solidFill>
          </a:ln>
        </p:spPr>
        <p:txBody>
          <a:bodyPr wrap="square" rtlCol="0">
            <a:spAutoFit/>
          </a:bodyPr>
          <a:lstStyle/>
          <a:p>
            <a:r>
              <a:rPr lang="en-US" sz="1600" b="1" dirty="0">
                <a:latin typeface="Helvetica" pitchFamily="2" charset="0"/>
              </a:rPr>
              <a:t>Individual trees</a:t>
            </a:r>
          </a:p>
        </p:txBody>
      </p:sp>
      <p:sp>
        <p:nvSpPr>
          <p:cNvPr id="35" name="Freeform 34">
            <a:extLst>
              <a:ext uri="{FF2B5EF4-FFF2-40B4-BE49-F238E27FC236}">
                <a16:creationId xmlns:a16="http://schemas.microsoft.com/office/drawing/2014/main" id="{331BCB1B-5373-AC45-ABA9-5A21AF3601C0}"/>
              </a:ext>
            </a:extLst>
          </p:cNvPr>
          <p:cNvSpPr/>
          <p:nvPr/>
        </p:nvSpPr>
        <p:spPr>
          <a:xfrm>
            <a:off x="447472" y="1070043"/>
            <a:ext cx="1634247" cy="1138136"/>
          </a:xfrm>
          <a:custGeom>
            <a:avLst/>
            <a:gdLst>
              <a:gd name="connsiteX0" fmla="*/ 87549 w 1634247"/>
              <a:gd name="connsiteY0" fmla="*/ 661480 h 1138136"/>
              <a:gd name="connsiteX1" fmla="*/ 1439694 w 1634247"/>
              <a:gd name="connsiteY1" fmla="*/ 0 h 1138136"/>
              <a:gd name="connsiteX2" fmla="*/ 1634247 w 1634247"/>
              <a:gd name="connsiteY2" fmla="*/ 359923 h 1138136"/>
              <a:gd name="connsiteX3" fmla="*/ 243192 w 1634247"/>
              <a:gd name="connsiteY3" fmla="*/ 1138136 h 1138136"/>
              <a:gd name="connsiteX4" fmla="*/ 0 w 1634247"/>
              <a:gd name="connsiteY4" fmla="*/ 690663 h 1138136"/>
              <a:gd name="connsiteX5" fmla="*/ 87549 w 1634247"/>
              <a:gd name="connsiteY5" fmla="*/ 661480 h 1138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4247" h="1138136">
                <a:moveTo>
                  <a:pt x="87549" y="661480"/>
                </a:moveTo>
                <a:lnTo>
                  <a:pt x="1439694" y="0"/>
                </a:lnTo>
                <a:lnTo>
                  <a:pt x="1634247" y="359923"/>
                </a:lnTo>
                <a:lnTo>
                  <a:pt x="243192" y="1138136"/>
                </a:lnTo>
                <a:lnTo>
                  <a:pt x="0" y="690663"/>
                </a:lnTo>
                <a:lnTo>
                  <a:pt x="87549" y="661480"/>
                </a:lnTo>
                <a:close/>
              </a:path>
            </a:pathLst>
          </a:cu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35">
            <a:extLst>
              <a:ext uri="{FF2B5EF4-FFF2-40B4-BE49-F238E27FC236}">
                <a16:creationId xmlns:a16="http://schemas.microsoft.com/office/drawing/2014/main" id="{C023F003-1BEC-364D-8C45-A727769A7F24}"/>
              </a:ext>
            </a:extLst>
          </p:cNvPr>
          <p:cNvSpPr/>
          <p:nvPr/>
        </p:nvSpPr>
        <p:spPr>
          <a:xfrm>
            <a:off x="885217" y="1478604"/>
            <a:ext cx="1381328" cy="953311"/>
          </a:xfrm>
          <a:custGeom>
            <a:avLst/>
            <a:gdLst>
              <a:gd name="connsiteX0" fmla="*/ 1206230 w 1381328"/>
              <a:gd name="connsiteY0" fmla="*/ 0 h 953311"/>
              <a:gd name="connsiteX1" fmla="*/ 0 w 1381328"/>
              <a:gd name="connsiteY1" fmla="*/ 651753 h 953311"/>
              <a:gd name="connsiteX2" fmla="*/ 175098 w 1381328"/>
              <a:gd name="connsiteY2" fmla="*/ 953311 h 953311"/>
              <a:gd name="connsiteX3" fmla="*/ 1381328 w 1381328"/>
              <a:gd name="connsiteY3" fmla="*/ 301558 h 953311"/>
              <a:gd name="connsiteX4" fmla="*/ 1206230 w 1381328"/>
              <a:gd name="connsiteY4" fmla="*/ 0 h 9533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1328" h="953311">
                <a:moveTo>
                  <a:pt x="1206230" y="0"/>
                </a:moveTo>
                <a:lnTo>
                  <a:pt x="0" y="651753"/>
                </a:lnTo>
                <a:lnTo>
                  <a:pt x="175098" y="953311"/>
                </a:lnTo>
                <a:lnTo>
                  <a:pt x="1381328" y="301558"/>
                </a:lnTo>
                <a:lnTo>
                  <a:pt x="1206230" y="0"/>
                </a:lnTo>
                <a:close/>
              </a:path>
            </a:pathLst>
          </a:cu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36">
            <a:extLst>
              <a:ext uri="{FF2B5EF4-FFF2-40B4-BE49-F238E27FC236}">
                <a16:creationId xmlns:a16="http://schemas.microsoft.com/office/drawing/2014/main" id="{8A8EFD49-D2BA-6341-A6D5-BE840885E53E}"/>
              </a:ext>
            </a:extLst>
          </p:cNvPr>
          <p:cNvSpPr/>
          <p:nvPr/>
        </p:nvSpPr>
        <p:spPr>
          <a:xfrm>
            <a:off x="116732" y="1838528"/>
            <a:ext cx="2217906" cy="1634246"/>
          </a:xfrm>
          <a:custGeom>
            <a:avLst/>
            <a:gdLst>
              <a:gd name="connsiteX0" fmla="*/ 2101174 w 2217906"/>
              <a:gd name="connsiteY0" fmla="*/ 0 h 1634246"/>
              <a:gd name="connsiteX1" fmla="*/ 2217906 w 2217906"/>
              <a:gd name="connsiteY1" fmla="*/ 155642 h 1634246"/>
              <a:gd name="connsiteX2" fmla="*/ 116732 w 2217906"/>
              <a:gd name="connsiteY2" fmla="*/ 1634246 h 1634246"/>
              <a:gd name="connsiteX3" fmla="*/ 0 w 2217906"/>
              <a:gd name="connsiteY3" fmla="*/ 1381327 h 1634246"/>
              <a:gd name="connsiteX4" fmla="*/ 2101174 w 2217906"/>
              <a:gd name="connsiteY4" fmla="*/ 0 h 16342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7906" h="1634246">
                <a:moveTo>
                  <a:pt x="2101174" y="0"/>
                </a:moveTo>
                <a:lnTo>
                  <a:pt x="2217906" y="155642"/>
                </a:lnTo>
                <a:lnTo>
                  <a:pt x="116732" y="1634246"/>
                </a:lnTo>
                <a:lnTo>
                  <a:pt x="0" y="1381327"/>
                </a:lnTo>
                <a:lnTo>
                  <a:pt x="2101174" y="0"/>
                </a:lnTo>
                <a:close/>
              </a:path>
            </a:pathLst>
          </a:cu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Freeform 37">
            <a:extLst>
              <a:ext uri="{FF2B5EF4-FFF2-40B4-BE49-F238E27FC236}">
                <a16:creationId xmlns:a16="http://schemas.microsoft.com/office/drawing/2014/main" id="{6B6D1EDB-29B7-5C4A-B410-1AD8B0A7185A}"/>
              </a:ext>
            </a:extLst>
          </p:cNvPr>
          <p:cNvSpPr/>
          <p:nvPr/>
        </p:nvSpPr>
        <p:spPr>
          <a:xfrm>
            <a:off x="1215957" y="1955260"/>
            <a:ext cx="1332690" cy="1225685"/>
          </a:xfrm>
          <a:custGeom>
            <a:avLst/>
            <a:gdLst>
              <a:gd name="connsiteX0" fmla="*/ 1225686 w 1332690"/>
              <a:gd name="connsiteY0" fmla="*/ 0 h 1225685"/>
              <a:gd name="connsiteX1" fmla="*/ 1332690 w 1332690"/>
              <a:gd name="connsiteY1" fmla="*/ 165370 h 1225685"/>
              <a:gd name="connsiteX2" fmla="*/ 622571 w 1332690"/>
              <a:gd name="connsiteY2" fmla="*/ 680936 h 1225685"/>
              <a:gd name="connsiteX3" fmla="*/ 680937 w 1332690"/>
              <a:gd name="connsiteY3" fmla="*/ 933855 h 1225685"/>
              <a:gd name="connsiteX4" fmla="*/ 194554 w 1332690"/>
              <a:gd name="connsiteY4" fmla="*/ 1225685 h 1225685"/>
              <a:gd name="connsiteX5" fmla="*/ 0 w 1332690"/>
              <a:gd name="connsiteY5" fmla="*/ 914400 h 1225685"/>
              <a:gd name="connsiteX6" fmla="*/ 1225686 w 1332690"/>
              <a:gd name="connsiteY6" fmla="*/ 0 h 1225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32690" h="1225685">
                <a:moveTo>
                  <a:pt x="1225686" y="0"/>
                </a:moveTo>
                <a:lnTo>
                  <a:pt x="1332690" y="165370"/>
                </a:lnTo>
                <a:lnTo>
                  <a:pt x="622571" y="680936"/>
                </a:lnTo>
                <a:lnTo>
                  <a:pt x="680937" y="933855"/>
                </a:lnTo>
                <a:lnTo>
                  <a:pt x="194554" y="1225685"/>
                </a:lnTo>
                <a:lnTo>
                  <a:pt x="0" y="914400"/>
                </a:lnTo>
                <a:lnTo>
                  <a:pt x="1225686" y="0"/>
                </a:lnTo>
                <a:close/>
              </a:path>
            </a:pathLst>
          </a:cu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Freeform 38">
            <a:extLst>
              <a:ext uri="{FF2B5EF4-FFF2-40B4-BE49-F238E27FC236}">
                <a16:creationId xmlns:a16="http://schemas.microsoft.com/office/drawing/2014/main" id="{BF5393E4-BB5B-CE42-B8D2-04C3BE429CF0}"/>
              </a:ext>
            </a:extLst>
          </p:cNvPr>
          <p:cNvSpPr/>
          <p:nvPr/>
        </p:nvSpPr>
        <p:spPr>
          <a:xfrm>
            <a:off x="2315183" y="3424136"/>
            <a:ext cx="1177047" cy="1070043"/>
          </a:xfrm>
          <a:custGeom>
            <a:avLst/>
            <a:gdLst>
              <a:gd name="connsiteX0" fmla="*/ 0 w 1177047"/>
              <a:gd name="connsiteY0" fmla="*/ 311285 h 1070043"/>
              <a:gd name="connsiteX1" fmla="*/ 797668 w 1177047"/>
              <a:gd name="connsiteY1" fmla="*/ 0 h 1070043"/>
              <a:gd name="connsiteX2" fmla="*/ 963038 w 1177047"/>
              <a:gd name="connsiteY2" fmla="*/ 340468 h 1070043"/>
              <a:gd name="connsiteX3" fmla="*/ 1177047 w 1177047"/>
              <a:gd name="connsiteY3" fmla="*/ 671209 h 1070043"/>
              <a:gd name="connsiteX4" fmla="*/ 340468 w 1177047"/>
              <a:gd name="connsiteY4" fmla="*/ 1070043 h 1070043"/>
              <a:gd name="connsiteX5" fmla="*/ 145915 w 1177047"/>
              <a:gd name="connsiteY5" fmla="*/ 680936 h 1070043"/>
              <a:gd name="connsiteX6" fmla="*/ 145915 w 1177047"/>
              <a:gd name="connsiteY6" fmla="*/ 680936 h 1070043"/>
              <a:gd name="connsiteX7" fmla="*/ 0 w 1177047"/>
              <a:gd name="connsiteY7" fmla="*/ 311285 h 1070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77047" h="1070043">
                <a:moveTo>
                  <a:pt x="0" y="311285"/>
                </a:moveTo>
                <a:lnTo>
                  <a:pt x="797668" y="0"/>
                </a:lnTo>
                <a:lnTo>
                  <a:pt x="963038" y="340468"/>
                </a:lnTo>
                <a:lnTo>
                  <a:pt x="1177047" y="671209"/>
                </a:lnTo>
                <a:lnTo>
                  <a:pt x="340468" y="1070043"/>
                </a:lnTo>
                <a:lnTo>
                  <a:pt x="145915" y="680936"/>
                </a:lnTo>
                <a:lnTo>
                  <a:pt x="145915" y="680936"/>
                </a:lnTo>
                <a:lnTo>
                  <a:pt x="0" y="311285"/>
                </a:lnTo>
                <a:close/>
              </a:path>
            </a:pathLst>
          </a:cu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Freeform 39">
            <a:extLst>
              <a:ext uri="{FF2B5EF4-FFF2-40B4-BE49-F238E27FC236}">
                <a16:creationId xmlns:a16="http://schemas.microsoft.com/office/drawing/2014/main" id="{E8E686BC-2062-6B47-8C89-C192BA853527}"/>
              </a:ext>
            </a:extLst>
          </p:cNvPr>
          <p:cNvSpPr/>
          <p:nvPr/>
        </p:nvSpPr>
        <p:spPr>
          <a:xfrm>
            <a:off x="1595336" y="4202349"/>
            <a:ext cx="2188724" cy="1575881"/>
          </a:xfrm>
          <a:custGeom>
            <a:avLst/>
            <a:gdLst>
              <a:gd name="connsiteX0" fmla="*/ 1819073 w 2188724"/>
              <a:gd name="connsiteY0" fmla="*/ 0 h 1575881"/>
              <a:gd name="connsiteX1" fmla="*/ 2188724 w 2188724"/>
              <a:gd name="connsiteY1" fmla="*/ 603115 h 1575881"/>
              <a:gd name="connsiteX2" fmla="*/ 291830 w 2188724"/>
              <a:gd name="connsiteY2" fmla="*/ 1575881 h 1575881"/>
              <a:gd name="connsiteX3" fmla="*/ 0 w 2188724"/>
              <a:gd name="connsiteY3" fmla="*/ 797668 h 1575881"/>
              <a:gd name="connsiteX4" fmla="*/ 1819073 w 2188724"/>
              <a:gd name="connsiteY4" fmla="*/ 0 h 15758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8724" h="1575881">
                <a:moveTo>
                  <a:pt x="1819073" y="0"/>
                </a:moveTo>
                <a:lnTo>
                  <a:pt x="2188724" y="603115"/>
                </a:lnTo>
                <a:lnTo>
                  <a:pt x="291830" y="1575881"/>
                </a:lnTo>
                <a:lnTo>
                  <a:pt x="0" y="797668"/>
                </a:lnTo>
                <a:lnTo>
                  <a:pt x="1819073" y="0"/>
                </a:lnTo>
                <a:close/>
              </a:path>
            </a:pathLst>
          </a:cu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reeform 40">
            <a:extLst>
              <a:ext uri="{FF2B5EF4-FFF2-40B4-BE49-F238E27FC236}">
                <a16:creationId xmlns:a16="http://schemas.microsoft.com/office/drawing/2014/main" id="{5F91732B-4932-134D-9329-47781EAC3A0F}"/>
              </a:ext>
            </a:extLst>
          </p:cNvPr>
          <p:cNvSpPr/>
          <p:nvPr/>
        </p:nvSpPr>
        <p:spPr>
          <a:xfrm rot="285163">
            <a:off x="7330282" y="3200545"/>
            <a:ext cx="836579" cy="583659"/>
          </a:xfrm>
          <a:custGeom>
            <a:avLst/>
            <a:gdLst>
              <a:gd name="connsiteX0" fmla="*/ 700392 w 836579"/>
              <a:gd name="connsiteY0" fmla="*/ 0 h 583659"/>
              <a:gd name="connsiteX1" fmla="*/ 836579 w 836579"/>
              <a:gd name="connsiteY1" fmla="*/ 194553 h 583659"/>
              <a:gd name="connsiteX2" fmla="*/ 457200 w 836579"/>
              <a:gd name="connsiteY2" fmla="*/ 515566 h 583659"/>
              <a:gd name="connsiteX3" fmla="*/ 194554 w 836579"/>
              <a:gd name="connsiteY3" fmla="*/ 583659 h 583659"/>
              <a:gd name="connsiteX4" fmla="*/ 97277 w 836579"/>
              <a:gd name="connsiteY4" fmla="*/ 573932 h 583659"/>
              <a:gd name="connsiteX5" fmla="*/ 0 w 836579"/>
              <a:gd name="connsiteY5" fmla="*/ 437744 h 583659"/>
              <a:gd name="connsiteX6" fmla="*/ 0 w 836579"/>
              <a:gd name="connsiteY6" fmla="*/ 437744 h 583659"/>
              <a:gd name="connsiteX7" fmla="*/ 700392 w 836579"/>
              <a:gd name="connsiteY7" fmla="*/ 0 h 58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36579" h="583659">
                <a:moveTo>
                  <a:pt x="700392" y="0"/>
                </a:moveTo>
                <a:lnTo>
                  <a:pt x="836579" y="194553"/>
                </a:lnTo>
                <a:lnTo>
                  <a:pt x="457200" y="515566"/>
                </a:lnTo>
                <a:lnTo>
                  <a:pt x="194554" y="583659"/>
                </a:lnTo>
                <a:lnTo>
                  <a:pt x="97277" y="573932"/>
                </a:lnTo>
                <a:lnTo>
                  <a:pt x="0" y="437744"/>
                </a:lnTo>
                <a:lnTo>
                  <a:pt x="0" y="437744"/>
                </a:lnTo>
                <a:lnTo>
                  <a:pt x="700392" y="0"/>
                </a:lnTo>
                <a:close/>
              </a:path>
            </a:pathLst>
          </a:cu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41">
            <a:extLst>
              <a:ext uri="{FF2B5EF4-FFF2-40B4-BE49-F238E27FC236}">
                <a16:creationId xmlns:a16="http://schemas.microsoft.com/office/drawing/2014/main" id="{27A816F7-E8DF-F64B-9688-284CAA0437A8}"/>
              </a:ext>
            </a:extLst>
          </p:cNvPr>
          <p:cNvSpPr/>
          <p:nvPr/>
        </p:nvSpPr>
        <p:spPr>
          <a:xfrm>
            <a:off x="10068128" y="846306"/>
            <a:ext cx="710119" cy="797668"/>
          </a:xfrm>
          <a:custGeom>
            <a:avLst/>
            <a:gdLst>
              <a:gd name="connsiteX0" fmla="*/ 145915 w 710119"/>
              <a:gd name="connsiteY0" fmla="*/ 97277 h 797668"/>
              <a:gd name="connsiteX1" fmla="*/ 340468 w 710119"/>
              <a:gd name="connsiteY1" fmla="*/ 0 h 797668"/>
              <a:gd name="connsiteX2" fmla="*/ 437744 w 710119"/>
              <a:gd name="connsiteY2" fmla="*/ 165371 h 797668"/>
              <a:gd name="connsiteX3" fmla="*/ 564204 w 710119"/>
              <a:gd name="connsiteY3" fmla="*/ 87549 h 797668"/>
              <a:gd name="connsiteX4" fmla="*/ 710119 w 710119"/>
              <a:gd name="connsiteY4" fmla="*/ 632298 h 797668"/>
              <a:gd name="connsiteX5" fmla="*/ 408561 w 710119"/>
              <a:gd name="connsiteY5" fmla="*/ 797668 h 797668"/>
              <a:gd name="connsiteX6" fmla="*/ 0 w 710119"/>
              <a:gd name="connsiteY6" fmla="*/ 398834 h 797668"/>
              <a:gd name="connsiteX7" fmla="*/ 272374 w 710119"/>
              <a:gd name="connsiteY7" fmla="*/ 282103 h 797668"/>
              <a:gd name="connsiteX8" fmla="*/ 145915 w 710119"/>
              <a:gd name="connsiteY8" fmla="*/ 97277 h 797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0119" h="797668">
                <a:moveTo>
                  <a:pt x="145915" y="97277"/>
                </a:moveTo>
                <a:lnTo>
                  <a:pt x="340468" y="0"/>
                </a:lnTo>
                <a:lnTo>
                  <a:pt x="437744" y="165371"/>
                </a:lnTo>
                <a:lnTo>
                  <a:pt x="564204" y="87549"/>
                </a:lnTo>
                <a:lnTo>
                  <a:pt x="710119" y="632298"/>
                </a:lnTo>
                <a:lnTo>
                  <a:pt x="408561" y="797668"/>
                </a:lnTo>
                <a:lnTo>
                  <a:pt x="0" y="398834"/>
                </a:lnTo>
                <a:lnTo>
                  <a:pt x="272374" y="282103"/>
                </a:lnTo>
                <a:lnTo>
                  <a:pt x="145915" y="97277"/>
                </a:lnTo>
                <a:close/>
              </a:path>
            </a:pathLst>
          </a:cu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Freeform 42">
            <a:extLst>
              <a:ext uri="{FF2B5EF4-FFF2-40B4-BE49-F238E27FC236}">
                <a16:creationId xmlns:a16="http://schemas.microsoft.com/office/drawing/2014/main" id="{191B61E2-F311-804D-A803-2D62F9B6C875}"/>
              </a:ext>
            </a:extLst>
          </p:cNvPr>
          <p:cNvSpPr/>
          <p:nvPr/>
        </p:nvSpPr>
        <p:spPr>
          <a:xfrm>
            <a:off x="11235447" y="3151762"/>
            <a:ext cx="729574" cy="933855"/>
          </a:xfrm>
          <a:custGeom>
            <a:avLst/>
            <a:gdLst>
              <a:gd name="connsiteX0" fmla="*/ 457200 w 729574"/>
              <a:gd name="connsiteY0" fmla="*/ 0 h 933855"/>
              <a:gd name="connsiteX1" fmla="*/ 0 w 729574"/>
              <a:gd name="connsiteY1" fmla="*/ 126459 h 933855"/>
              <a:gd name="connsiteX2" fmla="*/ 204281 w 729574"/>
              <a:gd name="connsiteY2" fmla="*/ 505838 h 933855"/>
              <a:gd name="connsiteX3" fmla="*/ 311285 w 729574"/>
              <a:gd name="connsiteY3" fmla="*/ 933855 h 933855"/>
              <a:gd name="connsiteX4" fmla="*/ 729574 w 729574"/>
              <a:gd name="connsiteY4" fmla="*/ 797668 h 933855"/>
              <a:gd name="connsiteX5" fmla="*/ 457200 w 729574"/>
              <a:gd name="connsiteY5" fmla="*/ 0 h 933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9574" h="933855">
                <a:moveTo>
                  <a:pt x="457200" y="0"/>
                </a:moveTo>
                <a:lnTo>
                  <a:pt x="0" y="126459"/>
                </a:lnTo>
                <a:lnTo>
                  <a:pt x="204281" y="505838"/>
                </a:lnTo>
                <a:lnTo>
                  <a:pt x="311285" y="933855"/>
                </a:lnTo>
                <a:lnTo>
                  <a:pt x="729574" y="797668"/>
                </a:lnTo>
                <a:lnTo>
                  <a:pt x="457200" y="0"/>
                </a:lnTo>
                <a:close/>
              </a:path>
            </a:pathLst>
          </a:cu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4">
            <p14:nvContentPartPr>
              <p14:cNvPr id="44" name="Ink 43">
                <a:extLst>
                  <a:ext uri="{FF2B5EF4-FFF2-40B4-BE49-F238E27FC236}">
                    <a16:creationId xmlns:a16="http://schemas.microsoft.com/office/drawing/2014/main" id="{DB57DC3D-DBA8-D94C-AA69-A105F18FC350}"/>
                  </a:ext>
                </a:extLst>
              </p14:cNvPr>
              <p14:cNvContentPartPr/>
              <p14:nvPr/>
            </p14:nvContentPartPr>
            <p14:xfrm>
              <a:off x="178353" y="2115375"/>
              <a:ext cx="360" cy="360"/>
            </p14:xfrm>
          </p:contentPart>
        </mc:Choice>
        <mc:Fallback xmlns="">
          <p:pic>
            <p:nvPicPr>
              <p:cNvPr id="44" name="Ink 43">
                <a:extLst>
                  <a:ext uri="{FF2B5EF4-FFF2-40B4-BE49-F238E27FC236}">
                    <a16:creationId xmlns:a16="http://schemas.microsoft.com/office/drawing/2014/main" id="{DB57DC3D-DBA8-D94C-AA69-A105F18FC350}"/>
                  </a:ext>
                </a:extLst>
              </p:cNvPr>
              <p:cNvPicPr/>
              <p:nvPr/>
            </p:nvPicPr>
            <p:blipFill>
              <a:blip r:embed="rId5"/>
              <a:stretch>
                <a:fillRect/>
              </a:stretch>
            </p:blipFill>
            <p:spPr>
              <a:xfrm>
                <a:off x="142713" y="207973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5" name="Ink 44">
                <a:extLst>
                  <a:ext uri="{FF2B5EF4-FFF2-40B4-BE49-F238E27FC236}">
                    <a16:creationId xmlns:a16="http://schemas.microsoft.com/office/drawing/2014/main" id="{26ED8C34-3A77-2942-A304-8A110589E303}"/>
                  </a:ext>
                </a:extLst>
              </p14:cNvPr>
              <p14:cNvContentPartPr/>
              <p14:nvPr/>
            </p14:nvContentPartPr>
            <p14:xfrm>
              <a:off x="510993" y="2175855"/>
              <a:ext cx="360" cy="360"/>
            </p14:xfrm>
          </p:contentPart>
        </mc:Choice>
        <mc:Fallback xmlns="">
          <p:pic>
            <p:nvPicPr>
              <p:cNvPr id="45" name="Ink 44">
                <a:extLst>
                  <a:ext uri="{FF2B5EF4-FFF2-40B4-BE49-F238E27FC236}">
                    <a16:creationId xmlns:a16="http://schemas.microsoft.com/office/drawing/2014/main" id="{26ED8C34-3A77-2942-A304-8A110589E303}"/>
                  </a:ext>
                </a:extLst>
              </p:cNvPr>
              <p:cNvPicPr/>
              <p:nvPr/>
            </p:nvPicPr>
            <p:blipFill>
              <a:blip r:embed="rId5"/>
              <a:stretch>
                <a:fillRect/>
              </a:stretch>
            </p:blipFill>
            <p:spPr>
              <a:xfrm>
                <a:off x="475353" y="214021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46" name="Ink 45">
                <a:extLst>
                  <a:ext uri="{FF2B5EF4-FFF2-40B4-BE49-F238E27FC236}">
                    <a16:creationId xmlns:a16="http://schemas.microsoft.com/office/drawing/2014/main" id="{74188C0C-CB34-0E44-A3DB-E5E93B4014BE}"/>
                  </a:ext>
                </a:extLst>
              </p14:cNvPr>
              <p14:cNvContentPartPr/>
              <p14:nvPr/>
            </p14:nvContentPartPr>
            <p14:xfrm>
              <a:off x="2452473" y="385575"/>
              <a:ext cx="360" cy="360"/>
            </p14:xfrm>
          </p:contentPart>
        </mc:Choice>
        <mc:Fallback xmlns="">
          <p:pic>
            <p:nvPicPr>
              <p:cNvPr id="46" name="Ink 45">
                <a:extLst>
                  <a:ext uri="{FF2B5EF4-FFF2-40B4-BE49-F238E27FC236}">
                    <a16:creationId xmlns:a16="http://schemas.microsoft.com/office/drawing/2014/main" id="{74188C0C-CB34-0E44-A3DB-E5E93B4014BE}"/>
                  </a:ext>
                </a:extLst>
              </p:cNvPr>
              <p:cNvPicPr/>
              <p:nvPr/>
            </p:nvPicPr>
            <p:blipFill>
              <a:blip r:embed="rId8"/>
              <a:stretch>
                <a:fillRect/>
              </a:stretch>
            </p:blipFill>
            <p:spPr>
              <a:xfrm>
                <a:off x="2389473" y="322575"/>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47" name="Ink 46">
                <a:extLst>
                  <a:ext uri="{FF2B5EF4-FFF2-40B4-BE49-F238E27FC236}">
                    <a16:creationId xmlns:a16="http://schemas.microsoft.com/office/drawing/2014/main" id="{8AFB44BF-DA51-FC4C-946E-055FC2782997}"/>
                  </a:ext>
                </a:extLst>
              </p14:cNvPr>
              <p14:cNvContentPartPr/>
              <p14:nvPr/>
            </p14:nvContentPartPr>
            <p14:xfrm>
              <a:off x="285633" y="2721615"/>
              <a:ext cx="360" cy="360"/>
            </p14:xfrm>
          </p:contentPart>
        </mc:Choice>
        <mc:Fallback xmlns="">
          <p:pic>
            <p:nvPicPr>
              <p:cNvPr id="47" name="Ink 46">
                <a:extLst>
                  <a:ext uri="{FF2B5EF4-FFF2-40B4-BE49-F238E27FC236}">
                    <a16:creationId xmlns:a16="http://schemas.microsoft.com/office/drawing/2014/main" id="{8AFB44BF-DA51-FC4C-946E-055FC2782997}"/>
                  </a:ext>
                </a:extLst>
              </p:cNvPr>
              <p:cNvPicPr/>
              <p:nvPr/>
            </p:nvPicPr>
            <p:blipFill>
              <a:blip r:embed="rId5"/>
              <a:stretch>
                <a:fillRect/>
              </a:stretch>
            </p:blipFill>
            <p:spPr>
              <a:xfrm>
                <a:off x="249633" y="268597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48" name="Ink 47">
                <a:extLst>
                  <a:ext uri="{FF2B5EF4-FFF2-40B4-BE49-F238E27FC236}">
                    <a16:creationId xmlns:a16="http://schemas.microsoft.com/office/drawing/2014/main" id="{E6C8CBB0-7F3C-9243-9250-4CBFF870263D}"/>
                  </a:ext>
                </a:extLst>
              </p14:cNvPr>
              <p14:cNvContentPartPr/>
              <p14:nvPr/>
            </p14:nvContentPartPr>
            <p14:xfrm>
              <a:off x="666873" y="2684535"/>
              <a:ext cx="360" cy="360"/>
            </p14:xfrm>
          </p:contentPart>
        </mc:Choice>
        <mc:Fallback xmlns="">
          <p:pic>
            <p:nvPicPr>
              <p:cNvPr id="48" name="Ink 47">
                <a:extLst>
                  <a:ext uri="{FF2B5EF4-FFF2-40B4-BE49-F238E27FC236}">
                    <a16:creationId xmlns:a16="http://schemas.microsoft.com/office/drawing/2014/main" id="{E6C8CBB0-7F3C-9243-9250-4CBFF870263D}"/>
                  </a:ext>
                </a:extLst>
              </p:cNvPr>
              <p:cNvPicPr/>
              <p:nvPr/>
            </p:nvPicPr>
            <p:blipFill>
              <a:blip r:embed="rId5"/>
              <a:stretch>
                <a:fillRect/>
              </a:stretch>
            </p:blipFill>
            <p:spPr>
              <a:xfrm>
                <a:off x="631233" y="264853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49" name="Ink 48">
                <a:extLst>
                  <a:ext uri="{FF2B5EF4-FFF2-40B4-BE49-F238E27FC236}">
                    <a16:creationId xmlns:a16="http://schemas.microsoft.com/office/drawing/2014/main" id="{147C8418-81B7-EE42-B72A-8D26AB04256F}"/>
                  </a:ext>
                </a:extLst>
              </p14:cNvPr>
              <p14:cNvContentPartPr/>
              <p14:nvPr/>
            </p14:nvContentPartPr>
            <p14:xfrm>
              <a:off x="928953" y="3255855"/>
              <a:ext cx="360" cy="360"/>
            </p14:xfrm>
          </p:contentPart>
        </mc:Choice>
        <mc:Fallback xmlns="">
          <p:pic>
            <p:nvPicPr>
              <p:cNvPr id="49" name="Ink 48">
                <a:extLst>
                  <a:ext uri="{FF2B5EF4-FFF2-40B4-BE49-F238E27FC236}">
                    <a16:creationId xmlns:a16="http://schemas.microsoft.com/office/drawing/2014/main" id="{147C8418-81B7-EE42-B72A-8D26AB04256F}"/>
                  </a:ext>
                </a:extLst>
              </p:cNvPr>
              <p:cNvPicPr/>
              <p:nvPr/>
            </p:nvPicPr>
            <p:blipFill>
              <a:blip r:embed="rId5"/>
              <a:stretch>
                <a:fillRect/>
              </a:stretch>
            </p:blipFill>
            <p:spPr>
              <a:xfrm>
                <a:off x="892953" y="322021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50" name="Ink 49">
                <a:extLst>
                  <a:ext uri="{FF2B5EF4-FFF2-40B4-BE49-F238E27FC236}">
                    <a16:creationId xmlns:a16="http://schemas.microsoft.com/office/drawing/2014/main" id="{F4AD4BB1-A974-CA41-86CE-7D29548FA8F2}"/>
                  </a:ext>
                </a:extLst>
              </p14:cNvPr>
              <p14:cNvContentPartPr/>
              <p14:nvPr/>
            </p14:nvContentPartPr>
            <p14:xfrm>
              <a:off x="544833" y="3492375"/>
              <a:ext cx="360" cy="360"/>
            </p14:xfrm>
          </p:contentPart>
        </mc:Choice>
        <mc:Fallback xmlns="">
          <p:pic>
            <p:nvPicPr>
              <p:cNvPr id="50" name="Ink 49">
                <a:extLst>
                  <a:ext uri="{FF2B5EF4-FFF2-40B4-BE49-F238E27FC236}">
                    <a16:creationId xmlns:a16="http://schemas.microsoft.com/office/drawing/2014/main" id="{F4AD4BB1-A974-CA41-86CE-7D29548FA8F2}"/>
                  </a:ext>
                </a:extLst>
              </p:cNvPr>
              <p:cNvPicPr/>
              <p:nvPr/>
            </p:nvPicPr>
            <p:blipFill>
              <a:blip r:embed="rId5"/>
              <a:stretch>
                <a:fillRect/>
              </a:stretch>
            </p:blipFill>
            <p:spPr>
              <a:xfrm>
                <a:off x="508833" y="345673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51" name="Ink 50">
                <a:extLst>
                  <a:ext uri="{FF2B5EF4-FFF2-40B4-BE49-F238E27FC236}">
                    <a16:creationId xmlns:a16="http://schemas.microsoft.com/office/drawing/2014/main" id="{669FC94E-7116-704E-BFE4-5AAB2E35F772}"/>
                  </a:ext>
                </a:extLst>
              </p14:cNvPr>
              <p14:cNvContentPartPr/>
              <p14:nvPr/>
            </p14:nvContentPartPr>
            <p14:xfrm>
              <a:off x="1095633" y="4698015"/>
              <a:ext cx="360" cy="360"/>
            </p14:xfrm>
          </p:contentPart>
        </mc:Choice>
        <mc:Fallback xmlns="">
          <p:pic>
            <p:nvPicPr>
              <p:cNvPr id="51" name="Ink 50">
                <a:extLst>
                  <a:ext uri="{FF2B5EF4-FFF2-40B4-BE49-F238E27FC236}">
                    <a16:creationId xmlns:a16="http://schemas.microsoft.com/office/drawing/2014/main" id="{669FC94E-7116-704E-BFE4-5AAB2E35F772}"/>
                  </a:ext>
                </a:extLst>
              </p:cNvPr>
              <p:cNvPicPr/>
              <p:nvPr/>
            </p:nvPicPr>
            <p:blipFill>
              <a:blip r:embed="rId5"/>
              <a:stretch>
                <a:fillRect/>
              </a:stretch>
            </p:blipFill>
            <p:spPr>
              <a:xfrm>
                <a:off x="1059633" y="466201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52" name="Ink 51">
                <a:extLst>
                  <a:ext uri="{FF2B5EF4-FFF2-40B4-BE49-F238E27FC236}">
                    <a16:creationId xmlns:a16="http://schemas.microsoft.com/office/drawing/2014/main" id="{EE999914-A1BF-5B4C-9259-F6EF719B3D39}"/>
                  </a:ext>
                </a:extLst>
              </p14:cNvPr>
              <p14:cNvContentPartPr/>
              <p14:nvPr/>
            </p14:nvContentPartPr>
            <p14:xfrm>
              <a:off x="1799073" y="4757055"/>
              <a:ext cx="360" cy="360"/>
            </p14:xfrm>
          </p:contentPart>
        </mc:Choice>
        <mc:Fallback xmlns="">
          <p:pic>
            <p:nvPicPr>
              <p:cNvPr id="52" name="Ink 51">
                <a:extLst>
                  <a:ext uri="{FF2B5EF4-FFF2-40B4-BE49-F238E27FC236}">
                    <a16:creationId xmlns:a16="http://schemas.microsoft.com/office/drawing/2014/main" id="{EE999914-A1BF-5B4C-9259-F6EF719B3D39}"/>
                  </a:ext>
                </a:extLst>
              </p:cNvPr>
              <p:cNvPicPr/>
              <p:nvPr/>
            </p:nvPicPr>
            <p:blipFill>
              <a:blip r:embed="rId5"/>
              <a:stretch>
                <a:fillRect/>
              </a:stretch>
            </p:blipFill>
            <p:spPr>
              <a:xfrm>
                <a:off x="1763433" y="472141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53" name="Ink 52">
                <a:extLst>
                  <a:ext uri="{FF2B5EF4-FFF2-40B4-BE49-F238E27FC236}">
                    <a16:creationId xmlns:a16="http://schemas.microsoft.com/office/drawing/2014/main" id="{D191FF17-AB03-9949-928D-A36841F98E8F}"/>
                  </a:ext>
                </a:extLst>
              </p14:cNvPr>
              <p14:cNvContentPartPr/>
              <p14:nvPr/>
            </p14:nvContentPartPr>
            <p14:xfrm>
              <a:off x="1016793" y="5289135"/>
              <a:ext cx="9360" cy="1080"/>
            </p14:xfrm>
          </p:contentPart>
        </mc:Choice>
        <mc:Fallback xmlns="">
          <p:pic>
            <p:nvPicPr>
              <p:cNvPr id="53" name="Ink 52">
                <a:extLst>
                  <a:ext uri="{FF2B5EF4-FFF2-40B4-BE49-F238E27FC236}">
                    <a16:creationId xmlns:a16="http://schemas.microsoft.com/office/drawing/2014/main" id="{D191FF17-AB03-9949-928D-A36841F98E8F}"/>
                  </a:ext>
                </a:extLst>
              </p:cNvPr>
              <p:cNvPicPr/>
              <p:nvPr/>
            </p:nvPicPr>
            <p:blipFill>
              <a:blip r:embed="rId5"/>
              <a:stretch>
                <a:fillRect/>
              </a:stretch>
            </p:blipFill>
            <p:spPr>
              <a:xfrm>
                <a:off x="981153" y="5253495"/>
                <a:ext cx="81000" cy="727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54" name="Ink 53">
                <a:extLst>
                  <a:ext uri="{FF2B5EF4-FFF2-40B4-BE49-F238E27FC236}">
                    <a16:creationId xmlns:a16="http://schemas.microsoft.com/office/drawing/2014/main" id="{085B0FF6-C869-CD43-8726-8136194C2BE2}"/>
                  </a:ext>
                </a:extLst>
              </p14:cNvPr>
              <p14:cNvContentPartPr/>
              <p14:nvPr/>
            </p14:nvContentPartPr>
            <p14:xfrm>
              <a:off x="1202913" y="5698095"/>
              <a:ext cx="360" cy="360"/>
            </p14:xfrm>
          </p:contentPart>
        </mc:Choice>
        <mc:Fallback xmlns="">
          <p:pic>
            <p:nvPicPr>
              <p:cNvPr id="54" name="Ink 53">
                <a:extLst>
                  <a:ext uri="{FF2B5EF4-FFF2-40B4-BE49-F238E27FC236}">
                    <a16:creationId xmlns:a16="http://schemas.microsoft.com/office/drawing/2014/main" id="{085B0FF6-C869-CD43-8726-8136194C2BE2}"/>
                  </a:ext>
                </a:extLst>
              </p:cNvPr>
              <p:cNvPicPr/>
              <p:nvPr/>
            </p:nvPicPr>
            <p:blipFill>
              <a:blip r:embed="rId5"/>
              <a:stretch>
                <a:fillRect/>
              </a:stretch>
            </p:blipFill>
            <p:spPr>
              <a:xfrm>
                <a:off x="1166913" y="566209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55" name="Ink 54">
                <a:extLst>
                  <a:ext uri="{FF2B5EF4-FFF2-40B4-BE49-F238E27FC236}">
                    <a16:creationId xmlns:a16="http://schemas.microsoft.com/office/drawing/2014/main" id="{0E78CC73-2713-0945-93E2-F55CFA6E02D4}"/>
                  </a:ext>
                </a:extLst>
              </p14:cNvPr>
              <p14:cNvContentPartPr/>
              <p14:nvPr/>
            </p14:nvContentPartPr>
            <p14:xfrm>
              <a:off x="1508193" y="5567775"/>
              <a:ext cx="360" cy="360"/>
            </p14:xfrm>
          </p:contentPart>
        </mc:Choice>
        <mc:Fallback xmlns="">
          <p:pic>
            <p:nvPicPr>
              <p:cNvPr id="55" name="Ink 54">
                <a:extLst>
                  <a:ext uri="{FF2B5EF4-FFF2-40B4-BE49-F238E27FC236}">
                    <a16:creationId xmlns:a16="http://schemas.microsoft.com/office/drawing/2014/main" id="{0E78CC73-2713-0945-93E2-F55CFA6E02D4}"/>
                  </a:ext>
                </a:extLst>
              </p:cNvPr>
              <p:cNvPicPr/>
              <p:nvPr/>
            </p:nvPicPr>
            <p:blipFill>
              <a:blip r:embed="rId5"/>
              <a:stretch>
                <a:fillRect/>
              </a:stretch>
            </p:blipFill>
            <p:spPr>
              <a:xfrm>
                <a:off x="1472193" y="553213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56" name="Ink 55">
                <a:extLst>
                  <a:ext uri="{FF2B5EF4-FFF2-40B4-BE49-F238E27FC236}">
                    <a16:creationId xmlns:a16="http://schemas.microsoft.com/office/drawing/2014/main" id="{E1D3209B-0983-084E-B916-D51931B09175}"/>
                  </a:ext>
                </a:extLst>
              </p14:cNvPr>
              <p14:cNvContentPartPr/>
              <p14:nvPr/>
            </p14:nvContentPartPr>
            <p14:xfrm>
              <a:off x="504513" y="5721495"/>
              <a:ext cx="360" cy="360"/>
            </p14:xfrm>
          </p:contentPart>
        </mc:Choice>
        <mc:Fallback xmlns="">
          <p:pic>
            <p:nvPicPr>
              <p:cNvPr id="56" name="Ink 55">
                <a:extLst>
                  <a:ext uri="{FF2B5EF4-FFF2-40B4-BE49-F238E27FC236}">
                    <a16:creationId xmlns:a16="http://schemas.microsoft.com/office/drawing/2014/main" id="{E1D3209B-0983-084E-B916-D51931B09175}"/>
                  </a:ext>
                </a:extLst>
              </p:cNvPr>
              <p:cNvPicPr/>
              <p:nvPr/>
            </p:nvPicPr>
            <p:blipFill>
              <a:blip r:embed="rId5"/>
              <a:stretch>
                <a:fillRect/>
              </a:stretch>
            </p:blipFill>
            <p:spPr>
              <a:xfrm>
                <a:off x="468873" y="568585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57" name="Ink 56">
                <a:extLst>
                  <a:ext uri="{FF2B5EF4-FFF2-40B4-BE49-F238E27FC236}">
                    <a16:creationId xmlns:a16="http://schemas.microsoft.com/office/drawing/2014/main" id="{872B3117-7F0F-7C46-BAB8-906339D82C00}"/>
                  </a:ext>
                </a:extLst>
              </p14:cNvPr>
              <p14:cNvContentPartPr/>
              <p14:nvPr/>
            </p14:nvContentPartPr>
            <p14:xfrm>
              <a:off x="308673" y="6255375"/>
              <a:ext cx="360" cy="360"/>
            </p14:xfrm>
          </p:contentPart>
        </mc:Choice>
        <mc:Fallback xmlns="">
          <p:pic>
            <p:nvPicPr>
              <p:cNvPr id="57" name="Ink 56">
                <a:extLst>
                  <a:ext uri="{FF2B5EF4-FFF2-40B4-BE49-F238E27FC236}">
                    <a16:creationId xmlns:a16="http://schemas.microsoft.com/office/drawing/2014/main" id="{872B3117-7F0F-7C46-BAB8-906339D82C00}"/>
                  </a:ext>
                </a:extLst>
              </p:cNvPr>
              <p:cNvPicPr/>
              <p:nvPr/>
            </p:nvPicPr>
            <p:blipFill>
              <a:blip r:embed="rId5"/>
              <a:stretch>
                <a:fillRect/>
              </a:stretch>
            </p:blipFill>
            <p:spPr>
              <a:xfrm>
                <a:off x="273033" y="621973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58" name="Ink 57">
                <a:extLst>
                  <a:ext uri="{FF2B5EF4-FFF2-40B4-BE49-F238E27FC236}">
                    <a16:creationId xmlns:a16="http://schemas.microsoft.com/office/drawing/2014/main" id="{0F136238-EF7C-254B-97DD-B9FCC5A4CFEE}"/>
                  </a:ext>
                </a:extLst>
              </p14:cNvPr>
              <p14:cNvContentPartPr/>
              <p14:nvPr/>
            </p14:nvContentPartPr>
            <p14:xfrm>
              <a:off x="11272833" y="2636295"/>
              <a:ext cx="360" cy="360"/>
            </p14:xfrm>
          </p:contentPart>
        </mc:Choice>
        <mc:Fallback xmlns="">
          <p:pic>
            <p:nvPicPr>
              <p:cNvPr id="58" name="Ink 57">
                <a:extLst>
                  <a:ext uri="{FF2B5EF4-FFF2-40B4-BE49-F238E27FC236}">
                    <a16:creationId xmlns:a16="http://schemas.microsoft.com/office/drawing/2014/main" id="{0F136238-EF7C-254B-97DD-B9FCC5A4CFEE}"/>
                  </a:ext>
                </a:extLst>
              </p:cNvPr>
              <p:cNvPicPr/>
              <p:nvPr/>
            </p:nvPicPr>
            <p:blipFill>
              <a:blip r:embed="rId5"/>
              <a:stretch>
                <a:fillRect/>
              </a:stretch>
            </p:blipFill>
            <p:spPr>
              <a:xfrm>
                <a:off x="11236833" y="260065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59" name="Ink 58">
                <a:extLst>
                  <a:ext uri="{FF2B5EF4-FFF2-40B4-BE49-F238E27FC236}">
                    <a16:creationId xmlns:a16="http://schemas.microsoft.com/office/drawing/2014/main" id="{3B3EB78D-E57C-4C43-82F7-D2D7B2C0EF0C}"/>
                  </a:ext>
                </a:extLst>
              </p14:cNvPr>
              <p14:cNvContentPartPr/>
              <p14:nvPr/>
            </p14:nvContentPartPr>
            <p14:xfrm>
              <a:off x="11931633" y="1880655"/>
              <a:ext cx="360" cy="360"/>
            </p14:xfrm>
          </p:contentPart>
        </mc:Choice>
        <mc:Fallback xmlns="">
          <p:pic>
            <p:nvPicPr>
              <p:cNvPr id="59" name="Ink 58">
                <a:extLst>
                  <a:ext uri="{FF2B5EF4-FFF2-40B4-BE49-F238E27FC236}">
                    <a16:creationId xmlns:a16="http://schemas.microsoft.com/office/drawing/2014/main" id="{3B3EB78D-E57C-4C43-82F7-D2D7B2C0EF0C}"/>
                  </a:ext>
                </a:extLst>
              </p:cNvPr>
              <p:cNvPicPr/>
              <p:nvPr/>
            </p:nvPicPr>
            <p:blipFill>
              <a:blip r:embed="rId5"/>
              <a:stretch>
                <a:fillRect/>
              </a:stretch>
            </p:blipFill>
            <p:spPr>
              <a:xfrm>
                <a:off x="11895993" y="184501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60" name="Ink 59">
                <a:extLst>
                  <a:ext uri="{FF2B5EF4-FFF2-40B4-BE49-F238E27FC236}">
                    <a16:creationId xmlns:a16="http://schemas.microsoft.com/office/drawing/2014/main" id="{AFE16365-9C40-6349-BAC5-12C7E0AE2FE0}"/>
                  </a:ext>
                </a:extLst>
              </p14:cNvPr>
              <p14:cNvContentPartPr/>
              <p14:nvPr/>
            </p14:nvContentPartPr>
            <p14:xfrm>
              <a:off x="11303793" y="2005935"/>
              <a:ext cx="360" cy="360"/>
            </p14:xfrm>
          </p:contentPart>
        </mc:Choice>
        <mc:Fallback xmlns="">
          <p:pic>
            <p:nvPicPr>
              <p:cNvPr id="60" name="Ink 59">
                <a:extLst>
                  <a:ext uri="{FF2B5EF4-FFF2-40B4-BE49-F238E27FC236}">
                    <a16:creationId xmlns:a16="http://schemas.microsoft.com/office/drawing/2014/main" id="{AFE16365-9C40-6349-BAC5-12C7E0AE2FE0}"/>
                  </a:ext>
                </a:extLst>
              </p:cNvPr>
              <p:cNvPicPr/>
              <p:nvPr/>
            </p:nvPicPr>
            <p:blipFill>
              <a:blip r:embed="rId5"/>
              <a:stretch>
                <a:fillRect/>
              </a:stretch>
            </p:blipFill>
            <p:spPr>
              <a:xfrm>
                <a:off x="11268153" y="197029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61" name="Ink 60">
                <a:extLst>
                  <a:ext uri="{FF2B5EF4-FFF2-40B4-BE49-F238E27FC236}">
                    <a16:creationId xmlns:a16="http://schemas.microsoft.com/office/drawing/2014/main" id="{5341AB1E-AC22-B74D-A767-349F29FC9B78}"/>
                  </a:ext>
                </a:extLst>
              </p14:cNvPr>
              <p14:cNvContentPartPr/>
              <p14:nvPr/>
            </p14:nvContentPartPr>
            <p14:xfrm>
              <a:off x="11463273" y="2237775"/>
              <a:ext cx="360" cy="360"/>
            </p14:xfrm>
          </p:contentPart>
        </mc:Choice>
        <mc:Fallback xmlns="">
          <p:pic>
            <p:nvPicPr>
              <p:cNvPr id="61" name="Ink 60">
                <a:extLst>
                  <a:ext uri="{FF2B5EF4-FFF2-40B4-BE49-F238E27FC236}">
                    <a16:creationId xmlns:a16="http://schemas.microsoft.com/office/drawing/2014/main" id="{5341AB1E-AC22-B74D-A767-349F29FC9B78}"/>
                  </a:ext>
                </a:extLst>
              </p:cNvPr>
              <p:cNvPicPr/>
              <p:nvPr/>
            </p:nvPicPr>
            <p:blipFill>
              <a:blip r:embed="rId5"/>
              <a:stretch>
                <a:fillRect/>
              </a:stretch>
            </p:blipFill>
            <p:spPr>
              <a:xfrm>
                <a:off x="11427273" y="220177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62" name="Ink 61">
                <a:extLst>
                  <a:ext uri="{FF2B5EF4-FFF2-40B4-BE49-F238E27FC236}">
                    <a16:creationId xmlns:a16="http://schemas.microsoft.com/office/drawing/2014/main" id="{F2E16C92-9644-EB44-9723-37B94CACEF50}"/>
                  </a:ext>
                </a:extLst>
              </p14:cNvPr>
              <p14:cNvContentPartPr/>
              <p14:nvPr/>
            </p14:nvContentPartPr>
            <p14:xfrm>
              <a:off x="11557953" y="2437215"/>
              <a:ext cx="360" cy="360"/>
            </p14:xfrm>
          </p:contentPart>
        </mc:Choice>
        <mc:Fallback xmlns="">
          <p:pic>
            <p:nvPicPr>
              <p:cNvPr id="62" name="Ink 61">
                <a:extLst>
                  <a:ext uri="{FF2B5EF4-FFF2-40B4-BE49-F238E27FC236}">
                    <a16:creationId xmlns:a16="http://schemas.microsoft.com/office/drawing/2014/main" id="{F2E16C92-9644-EB44-9723-37B94CACEF50}"/>
                  </a:ext>
                </a:extLst>
              </p:cNvPr>
              <p:cNvPicPr/>
              <p:nvPr/>
            </p:nvPicPr>
            <p:blipFill>
              <a:blip r:embed="rId5"/>
              <a:stretch>
                <a:fillRect/>
              </a:stretch>
            </p:blipFill>
            <p:spPr>
              <a:xfrm>
                <a:off x="11522313" y="240121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63" name="Ink 62">
                <a:extLst>
                  <a:ext uri="{FF2B5EF4-FFF2-40B4-BE49-F238E27FC236}">
                    <a16:creationId xmlns:a16="http://schemas.microsoft.com/office/drawing/2014/main" id="{E9AE1E97-EDF6-CE48-8954-E7522B5D007A}"/>
                  </a:ext>
                </a:extLst>
              </p14:cNvPr>
              <p14:cNvContentPartPr/>
              <p14:nvPr/>
            </p14:nvContentPartPr>
            <p14:xfrm>
              <a:off x="10317393" y="647655"/>
              <a:ext cx="360" cy="360"/>
            </p14:xfrm>
          </p:contentPart>
        </mc:Choice>
        <mc:Fallback xmlns="">
          <p:pic>
            <p:nvPicPr>
              <p:cNvPr id="63" name="Ink 62">
                <a:extLst>
                  <a:ext uri="{FF2B5EF4-FFF2-40B4-BE49-F238E27FC236}">
                    <a16:creationId xmlns:a16="http://schemas.microsoft.com/office/drawing/2014/main" id="{E9AE1E97-EDF6-CE48-8954-E7522B5D007A}"/>
                  </a:ext>
                </a:extLst>
              </p:cNvPr>
              <p:cNvPicPr/>
              <p:nvPr/>
            </p:nvPicPr>
            <p:blipFill>
              <a:blip r:embed="rId5"/>
              <a:stretch>
                <a:fillRect/>
              </a:stretch>
            </p:blipFill>
            <p:spPr>
              <a:xfrm>
                <a:off x="10281753" y="61165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64" name="Ink 63">
                <a:extLst>
                  <a:ext uri="{FF2B5EF4-FFF2-40B4-BE49-F238E27FC236}">
                    <a16:creationId xmlns:a16="http://schemas.microsoft.com/office/drawing/2014/main" id="{AFF558A5-D1F3-F140-A534-FA8F0266672A}"/>
                  </a:ext>
                </a:extLst>
              </p14:cNvPr>
              <p14:cNvContentPartPr/>
              <p14:nvPr/>
            </p14:nvContentPartPr>
            <p14:xfrm>
              <a:off x="10121193" y="1086135"/>
              <a:ext cx="360" cy="360"/>
            </p14:xfrm>
          </p:contentPart>
        </mc:Choice>
        <mc:Fallback xmlns="">
          <p:pic>
            <p:nvPicPr>
              <p:cNvPr id="64" name="Ink 63">
                <a:extLst>
                  <a:ext uri="{FF2B5EF4-FFF2-40B4-BE49-F238E27FC236}">
                    <a16:creationId xmlns:a16="http://schemas.microsoft.com/office/drawing/2014/main" id="{AFF558A5-D1F3-F140-A534-FA8F0266672A}"/>
                  </a:ext>
                </a:extLst>
              </p:cNvPr>
              <p:cNvPicPr/>
              <p:nvPr/>
            </p:nvPicPr>
            <p:blipFill>
              <a:blip r:embed="rId5"/>
              <a:stretch>
                <a:fillRect/>
              </a:stretch>
            </p:blipFill>
            <p:spPr>
              <a:xfrm>
                <a:off x="10085193" y="105049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65" name="Ink 64">
                <a:extLst>
                  <a:ext uri="{FF2B5EF4-FFF2-40B4-BE49-F238E27FC236}">
                    <a16:creationId xmlns:a16="http://schemas.microsoft.com/office/drawing/2014/main" id="{20B90C88-19F8-F240-A012-1FCDE5411B4F}"/>
                  </a:ext>
                </a:extLst>
              </p14:cNvPr>
              <p14:cNvContentPartPr/>
              <p14:nvPr/>
            </p14:nvContentPartPr>
            <p14:xfrm>
              <a:off x="10569033" y="853935"/>
              <a:ext cx="8280" cy="9360"/>
            </p14:xfrm>
          </p:contentPart>
        </mc:Choice>
        <mc:Fallback xmlns="">
          <p:pic>
            <p:nvPicPr>
              <p:cNvPr id="65" name="Ink 64">
                <a:extLst>
                  <a:ext uri="{FF2B5EF4-FFF2-40B4-BE49-F238E27FC236}">
                    <a16:creationId xmlns:a16="http://schemas.microsoft.com/office/drawing/2014/main" id="{20B90C88-19F8-F240-A012-1FCDE5411B4F}"/>
                  </a:ext>
                </a:extLst>
              </p:cNvPr>
              <p:cNvPicPr/>
              <p:nvPr/>
            </p:nvPicPr>
            <p:blipFill>
              <a:blip r:embed="rId5"/>
              <a:stretch>
                <a:fillRect/>
              </a:stretch>
            </p:blipFill>
            <p:spPr>
              <a:xfrm>
                <a:off x="10533033" y="817935"/>
                <a:ext cx="799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66" name="Ink 65">
                <a:extLst>
                  <a:ext uri="{FF2B5EF4-FFF2-40B4-BE49-F238E27FC236}">
                    <a16:creationId xmlns:a16="http://schemas.microsoft.com/office/drawing/2014/main" id="{543B7571-0D04-7049-AD22-1F65C42376DA}"/>
                  </a:ext>
                </a:extLst>
              </p14:cNvPr>
              <p14:cNvContentPartPr/>
              <p14:nvPr/>
            </p14:nvContentPartPr>
            <p14:xfrm>
              <a:off x="11270673" y="249135"/>
              <a:ext cx="360" cy="360"/>
            </p14:xfrm>
          </p:contentPart>
        </mc:Choice>
        <mc:Fallback xmlns="">
          <p:pic>
            <p:nvPicPr>
              <p:cNvPr id="66" name="Ink 65">
                <a:extLst>
                  <a:ext uri="{FF2B5EF4-FFF2-40B4-BE49-F238E27FC236}">
                    <a16:creationId xmlns:a16="http://schemas.microsoft.com/office/drawing/2014/main" id="{543B7571-0D04-7049-AD22-1F65C42376DA}"/>
                  </a:ext>
                </a:extLst>
              </p:cNvPr>
              <p:cNvPicPr/>
              <p:nvPr/>
            </p:nvPicPr>
            <p:blipFill>
              <a:blip r:embed="rId5"/>
              <a:stretch>
                <a:fillRect/>
              </a:stretch>
            </p:blipFill>
            <p:spPr>
              <a:xfrm>
                <a:off x="11234673" y="21349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67" name="Ink 66">
                <a:extLst>
                  <a:ext uri="{FF2B5EF4-FFF2-40B4-BE49-F238E27FC236}">
                    <a16:creationId xmlns:a16="http://schemas.microsoft.com/office/drawing/2014/main" id="{12AD63F0-E9A9-8A41-A929-CBCC056A78AE}"/>
                  </a:ext>
                </a:extLst>
              </p14:cNvPr>
              <p14:cNvContentPartPr/>
              <p14:nvPr/>
            </p14:nvContentPartPr>
            <p14:xfrm>
              <a:off x="7226793" y="6515655"/>
              <a:ext cx="360" cy="360"/>
            </p14:xfrm>
          </p:contentPart>
        </mc:Choice>
        <mc:Fallback xmlns="">
          <p:pic>
            <p:nvPicPr>
              <p:cNvPr id="67" name="Ink 66">
                <a:extLst>
                  <a:ext uri="{FF2B5EF4-FFF2-40B4-BE49-F238E27FC236}">
                    <a16:creationId xmlns:a16="http://schemas.microsoft.com/office/drawing/2014/main" id="{12AD63F0-E9A9-8A41-A929-CBCC056A78AE}"/>
                  </a:ext>
                </a:extLst>
              </p:cNvPr>
              <p:cNvPicPr/>
              <p:nvPr/>
            </p:nvPicPr>
            <p:blipFill>
              <a:blip r:embed="rId30"/>
              <a:stretch>
                <a:fillRect/>
              </a:stretch>
            </p:blipFill>
            <p:spPr>
              <a:xfrm>
                <a:off x="7163793" y="6453015"/>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68" name="Ink 67">
                <a:extLst>
                  <a:ext uri="{FF2B5EF4-FFF2-40B4-BE49-F238E27FC236}">
                    <a16:creationId xmlns:a16="http://schemas.microsoft.com/office/drawing/2014/main" id="{FA11C529-CB9F-5E4A-984C-341416277082}"/>
                  </a:ext>
                </a:extLst>
              </p14:cNvPr>
              <p14:cNvContentPartPr/>
              <p14:nvPr/>
            </p14:nvContentPartPr>
            <p14:xfrm>
              <a:off x="1758033" y="5937495"/>
              <a:ext cx="360" cy="360"/>
            </p14:xfrm>
          </p:contentPart>
        </mc:Choice>
        <mc:Fallback xmlns="">
          <p:pic>
            <p:nvPicPr>
              <p:cNvPr id="68" name="Ink 67">
                <a:extLst>
                  <a:ext uri="{FF2B5EF4-FFF2-40B4-BE49-F238E27FC236}">
                    <a16:creationId xmlns:a16="http://schemas.microsoft.com/office/drawing/2014/main" id="{FA11C529-CB9F-5E4A-984C-341416277082}"/>
                  </a:ext>
                </a:extLst>
              </p:cNvPr>
              <p:cNvPicPr/>
              <p:nvPr/>
            </p:nvPicPr>
            <p:blipFill>
              <a:blip r:embed="rId32"/>
              <a:stretch>
                <a:fillRect/>
              </a:stretch>
            </p:blipFill>
            <p:spPr>
              <a:xfrm>
                <a:off x="1722393" y="590185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69" name="Ink 68">
                <a:extLst>
                  <a:ext uri="{FF2B5EF4-FFF2-40B4-BE49-F238E27FC236}">
                    <a16:creationId xmlns:a16="http://schemas.microsoft.com/office/drawing/2014/main" id="{DB169752-E026-374D-A5BF-56B648B74F98}"/>
                  </a:ext>
                </a:extLst>
              </p14:cNvPr>
              <p14:cNvContentPartPr/>
              <p14:nvPr/>
            </p14:nvContentPartPr>
            <p14:xfrm>
              <a:off x="2135313" y="6438255"/>
              <a:ext cx="360" cy="360"/>
            </p14:xfrm>
          </p:contentPart>
        </mc:Choice>
        <mc:Fallback xmlns="">
          <p:pic>
            <p:nvPicPr>
              <p:cNvPr id="69" name="Ink 68">
                <a:extLst>
                  <a:ext uri="{FF2B5EF4-FFF2-40B4-BE49-F238E27FC236}">
                    <a16:creationId xmlns:a16="http://schemas.microsoft.com/office/drawing/2014/main" id="{DB169752-E026-374D-A5BF-56B648B74F98}"/>
                  </a:ext>
                </a:extLst>
              </p:cNvPr>
              <p:cNvPicPr/>
              <p:nvPr/>
            </p:nvPicPr>
            <p:blipFill>
              <a:blip r:embed="rId32"/>
              <a:stretch>
                <a:fillRect/>
              </a:stretch>
            </p:blipFill>
            <p:spPr>
              <a:xfrm>
                <a:off x="2099313" y="640261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70" name="Ink 69">
                <a:extLst>
                  <a:ext uri="{FF2B5EF4-FFF2-40B4-BE49-F238E27FC236}">
                    <a16:creationId xmlns:a16="http://schemas.microsoft.com/office/drawing/2014/main" id="{917AE574-FC89-754F-BF7F-65ECC1FA7F6C}"/>
                  </a:ext>
                </a:extLst>
              </p14:cNvPr>
              <p14:cNvContentPartPr/>
              <p14:nvPr/>
            </p14:nvContentPartPr>
            <p14:xfrm>
              <a:off x="2534913" y="6371655"/>
              <a:ext cx="360" cy="360"/>
            </p14:xfrm>
          </p:contentPart>
        </mc:Choice>
        <mc:Fallback xmlns="">
          <p:pic>
            <p:nvPicPr>
              <p:cNvPr id="70" name="Ink 69">
                <a:extLst>
                  <a:ext uri="{FF2B5EF4-FFF2-40B4-BE49-F238E27FC236}">
                    <a16:creationId xmlns:a16="http://schemas.microsoft.com/office/drawing/2014/main" id="{917AE574-FC89-754F-BF7F-65ECC1FA7F6C}"/>
                  </a:ext>
                </a:extLst>
              </p:cNvPr>
              <p:cNvPicPr/>
              <p:nvPr/>
            </p:nvPicPr>
            <p:blipFill>
              <a:blip r:embed="rId32"/>
              <a:stretch>
                <a:fillRect/>
              </a:stretch>
            </p:blipFill>
            <p:spPr>
              <a:xfrm>
                <a:off x="2499273" y="633601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71" name="Ink 70">
                <a:extLst>
                  <a:ext uri="{FF2B5EF4-FFF2-40B4-BE49-F238E27FC236}">
                    <a16:creationId xmlns:a16="http://schemas.microsoft.com/office/drawing/2014/main" id="{F369532D-04C8-4F4F-A8DA-30CFDADE62FD}"/>
                  </a:ext>
                </a:extLst>
              </p14:cNvPr>
              <p14:cNvContentPartPr/>
              <p14:nvPr/>
            </p14:nvContentPartPr>
            <p14:xfrm>
              <a:off x="2298753" y="5725455"/>
              <a:ext cx="360" cy="360"/>
            </p14:xfrm>
          </p:contentPart>
        </mc:Choice>
        <mc:Fallback xmlns="">
          <p:pic>
            <p:nvPicPr>
              <p:cNvPr id="71" name="Ink 70">
                <a:extLst>
                  <a:ext uri="{FF2B5EF4-FFF2-40B4-BE49-F238E27FC236}">
                    <a16:creationId xmlns:a16="http://schemas.microsoft.com/office/drawing/2014/main" id="{F369532D-04C8-4F4F-A8DA-30CFDADE62FD}"/>
                  </a:ext>
                </a:extLst>
              </p:cNvPr>
              <p:cNvPicPr/>
              <p:nvPr/>
            </p:nvPicPr>
            <p:blipFill>
              <a:blip r:embed="rId32"/>
              <a:stretch>
                <a:fillRect/>
              </a:stretch>
            </p:blipFill>
            <p:spPr>
              <a:xfrm>
                <a:off x="2263113" y="568981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72" name="Ink 71">
                <a:extLst>
                  <a:ext uri="{FF2B5EF4-FFF2-40B4-BE49-F238E27FC236}">
                    <a16:creationId xmlns:a16="http://schemas.microsoft.com/office/drawing/2014/main" id="{FB3290A4-06B1-5044-A97C-6D6B95369213}"/>
                  </a:ext>
                </a:extLst>
              </p14:cNvPr>
              <p14:cNvContentPartPr/>
              <p14:nvPr/>
            </p14:nvContentPartPr>
            <p14:xfrm>
              <a:off x="2584593" y="5599455"/>
              <a:ext cx="360" cy="360"/>
            </p14:xfrm>
          </p:contentPart>
        </mc:Choice>
        <mc:Fallback xmlns="">
          <p:pic>
            <p:nvPicPr>
              <p:cNvPr id="72" name="Ink 71">
                <a:extLst>
                  <a:ext uri="{FF2B5EF4-FFF2-40B4-BE49-F238E27FC236}">
                    <a16:creationId xmlns:a16="http://schemas.microsoft.com/office/drawing/2014/main" id="{FB3290A4-06B1-5044-A97C-6D6B95369213}"/>
                  </a:ext>
                </a:extLst>
              </p:cNvPr>
              <p:cNvPicPr/>
              <p:nvPr/>
            </p:nvPicPr>
            <p:blipFill>
              <a:blip r:embed="rId32"/>
              <a:stretch>
                <a:fillRect/>
              </a:stretch>
            </p:blipFill>
            <p:spPr>
              <a:xfrm>
                <a:off x="2548593" y="556345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73" name="Ink 72">
                <a:extLst>
                  <a:ext uri="{FF2B5EF4-FFF2-40B4-BE49-F238E27FC236}">
                    <a16:creationId xmlns:a16="http://schemas.microsoft.com/office/drawing/2014/main" id="{F60C6CF8-BE00-6B48-98CD-305733F27EBE}"/>
                  </a:ext>
                </a:extLst>
              </p14:cNvPr>
              <p14:cNvContentPartPr/>
              <p14:nvPr/>
            </p14:nvContentPartPr>
            <p14:xfrm>
              <a:off x="2927673" y="5460495"/>
              <a:ext cx="360" cy="360"/>
            </p14:xfrm>
          </p:contentPart>
        </mc:Choice>
        <mc:Fallback xmlns="">
          <p:pic>
            <p:nvPicPr>
              <p:cNvPr id="73" name="Ink 72">
                <a:extLst>
                  <a:ext uri="{FF2B5EF4-FFF2-40B4-BE49-F238E27FC236}">
                    <a16:creationId xmlns:a16="http://schemas.microsoft.com/office/drawing/2014/main" id="{F60C6CF8-BE00-6B48-98CD-305733F27EBE}"/>
                  </a:ext>
                </a:extLst>
              </p:cNvPr>
              <p:cNvPicPr/>
              <p:nvPr/>
            </p:nvPicPr>
            <p:blipFill>
              <a:blip r:embed="rId32"/>
              <a:stretch>
                <a:fillRect/>
              </a:stretch>
            </p:blipFill>
            <p:spPr>
              <a:xfrm>
                <a:off x="2892033" y="542449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74" name="Ink 73">
                <a:extLst>
                  <a:ext uri="{FF2B5EF4-FFF2-40B4-BE49-F238E27FC236}">
                    <a16:creationId xmlns:a16="http://schemas.microsoft.com/office/drawing/2014/main" id="{3D1839FA-D11B-2E40-B545-37576C8F1681}"/>
                  </a:ext>
                </a:extLst>
              </p14:cNvPr>
              <p14:cNvContentPartPr/>
              <p14:nvPr/>
            </p14:nvContentPartPr>
            <p14:xfrm>
              <a:off x="3112713" y="5314335"/>
              <a:ext cx="360" cy="360"/>
            </p14:xfrm>
          </p:contentPart>
        </mc:Choice>
        <mc:Fallback xmlns="">
          <p:pic>
            <p:nvPicPr>
              <p:cNvPr id="74" name="Ink 73">
                <a:extLst>
                  <a:ext uri="{FF2B5EF4-FFF2-40B4-BE49-F238E27FC236}">
                    <a16:creationId xmlns:a16="http://schemas.microsoft.com/office/drawing/2014/main" id="{3D1839FA-D11B-2E40-B545-37576C8F1681}"/>
                  </a:ext>
                </a:extLst>
              </p:cNvPr>
              <p:cNvPicPr/>
              <p:nvPr/>
            </p:nvPicPr>
            <p:blipFill>
              <a:blip r:embed="rId32"/>
              <a:stretch>
                <a:fillRect/>
              </a:stretch>
            </p:blipFill>
            <p:spPr>
              <a:xfrm>
                <a:off x="3077073" y="527869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75" name="Ink 74">
                <a:extLst>
                  <a:ext uri="{FF2B5EF4-FFF2-40B4-BE49-F238E27FC236}">
                    <a16:creationId xmlns:a16="http://schemas.microsoft.com/office/drawing/2014/main" id="{3B81243F-D096-B24E-9E5C-5A513BF27919}"/>
                  </a:ext>
                </a:extLst>
              </p14:cNvPr>
              <p14:cNvContentPartPr/>
              <p14:nvPr/>
            </p14:nvContentPartPr>
            <p14:xfrm>
              <a:off x="3948273" y="6614295"/>
              <a:ext cx="360" cy="360"/>
            </p14:xfrm>
          </p:contentPart>
        </mc:Choice>
        <mc:Fallback xmlns="">
          <p:pic>
            <p:nvPicPr>
              <p:cNvPr id="75" name="Ink 74">
                <a:extLst>
                  <a:ext uri="{FF2B5EF4-FFF2-40B4-BE49-F238E27FC236}">
                    <a16:creationId xmlns:a16="http://schemas.microsoft.com/office/drawing/2014/main" id="{3B81243F-D096-B24E-9E5C-5A513BF27919}"/>
                  </a:ext>
                </a:extLst>
              </p:cNvPr>
              <p:cNvPicPr/>
              <p:nvPr/>
            </p:nvPicPr>
            <p:blipFill>
              <a:blip r:embed="rId32"/>
              <a:stretch>
                <a:fillRect/>
              </a:stretch>
            </p:blipFill>
            <p:spPr>
              <a:xfrm>
                <a:off x="3912273" y="657865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76" name="Ink 75">
                <a:extLst>
                  <a:ext uri="{FF2B5EF4-FFF2-40B4-BE49-F238E27FC236}">
                    <a16:creationId xmlns:a16="http://schemas.microsoft.com/office/drawing/2014/main" id="{2E1E2E5F-1E0D-224E-A88A-FF7DC64A49B2}"/>
                  </a:ext>
                </a:extLst>
              </p14:cNvPr>
              <p14:cNvContentPartPr/>
              <p14:nvPr/>
            </p14:nvContentPartPr>
            <p14:xfrm>
              <a:off x="4752513" y="6238095"/>
              <a:ext cx="360" cy="360"/>
            </p14:xfrm>
          </p:contentPart>
        </mc:Choice>
        <mc:Fallback xmlns="">
          <p:pic>
            <p:nvPicPr>
              <p:cNvPr id="76" name="Ink 75">
                <a:extLst>
                  <a:ext uri="{FF2B5EF4-FFF2-40B4-BE49-F238E27FC236}">
                    <a16:creationId xmlns:a16="http://schemas.microsoft.com/office/drawing/2014/main" id="{2E1E2E5F-1E0D-224E-A88A-FF7DC64A49B2}"/>
                  </a:ext>
                </a:extLst>
              </p:cNvPr>
              <p:cNvPicPr/>
              <p:nvPr/>
            </p:nvPicPr>
            <p:blipFill>
              <a:blip r:embed="rId32"/>
              <a:stretch>
                <a:fillRect/>
              </a:stretch>
            </p:blipFill>
            <p:spPr>
              <a:xfrm>
                <a:off x="4716513" y="620209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77" name="Ink 76">
                <a:extLst>
                  <a:ext uri="{FF2B5EF4-FFF2-40B4-BE49-F238E27FC236}">
                    <a16:creationId xmlns:a16="http://schemas.microsoft.com/office/drawing/2014/main" id="{49D06530-5782-5A4D-A55E-A6F55D002E0B}"/>
                  </a:ext>
                </a:extLst>
              </p14:cNvPr>
              <p14:cNvContentPartPr/>
              <p14:nvPr/>
            </p14:nvContentPartPr>
            <p14:xfrm>
              <a:off x="4823433" y="5640135"/>
              <a:ext cx="360" cy="360"/>
            </p14:xfrm>
          </p:contentPart>
        </mc:Choice>
        <mc:Fallback xmlns="">
          <p:pic>
            <p:nvPicPr>
              <p:cNvPr id="77" name="Ink 76">
                <a:extLst>
                  <a:ext uri="{FF2B5EF4-FFF2-40B4-BE49-F238E27FC236}">
                    <a16:creationId xmlns:a16="http://schemas.microsoft.com/office/drawing/2014/main" id="{49D06530-5782-5A4D-A55E-A6F55D002E0B}"/>
                  </a:ext>
                </a:extLst>
              </p:cNvPr>
              <p:cNvPicPr/>
              <p:nvPr/>
            </p:nvPicPr>
            <p:blipFill>
              <a:blip r:embed="rId32"/>
              <a:stretch>
                <a:fillRect/>
              </a:stretch>
            </p:blipFill>
            <p:spPr>
              <a:xfrm>
                <a:off x="4787433" y="560413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78" name="Ink 77">
                <a:extLst>
                  <a:ext uri="{FF2B5EF4-FFF2-40B4-BE49-F238E27FC236}">
                    <a16:creationId xmlns:a16="http://schemas.microsoft.com/office/drawing/2014/main" id="{AFCC8DE0-0EAA-8A44-9363-4302EC0AB774}"/>
                  </a:ext>
                </a:extLst>
              </p14:cNvPr>
              <p14:cNvContentPartPr/>
              <p14:nvPr/>
            </p14:nvContentPartPr>
            <p14:xfrm>
              <a:off x="4558833" y="5543655"/>
              <a:ext cx="360" cy="360"/>
            </p14:xfrm>
          </p:contentPart>
        </mc:Choice>
        <mc:Fallback xmlns="">
          <p:pic>
            <p:nvPicPr>
              <p:cNvPr id="78" name="Ink 77">
                <a:extLst>
                  <a:ext uri="{FF2B5EF4-FFF2-40B4-BE49-F238E27FC236}">
                    <a16:creationId xmlns:a16="http://schemas.microsoft.com/office/drawing/2014/main" id="{AFCC8DE0-0EAA-8A44-9363-4302EC0AB774}"/>
                  </a:ext>
                </a:extLst>
              </p:cNvPr>
              <p:cNvPicPr/>
              <p:nvPr/>
            </p:nvPicPr>
            <p:blipFill>
              <a:blip r:embed="rId32"/>
              <a:stretch>
                <a:fillRect/>
              </a:stretch>
            </p:blipFill>
            <p:spPr>
              <a:xfrm>
                <a:off x="4522833" y="550801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79" name="Ink 78">
                <a:extLst>
                  <a:ext uri="{FF2B5EF4-FFF2-40B4-BE49-F238E27FC236}">
                    <a16:creationId xmlns:a16="http://schemas.microsoft.com/office/drawing/2014/main" id="{77AC51ED-1DD7-C742-BF65-A72DE8751C7A}"/>
                  </a:ext>
                </a:extLst>
              </p14:cNvPr>
              <p14:cNvContentPartPr/>
              <p14:nvPr/>
            </p14:nvContentPartPr>
            <p14:xfrm>
              <a:off x="4404753" y="5434935"/>
              <a:ext cx="360" cy="360"/>
            </p14:xfrm>
          </p:contentPart>
        </mc:Choice>
        <mc:Fallback xmlns="">
          <p:pic>
            <p:nvPicPr>
              <p:cNvPr id="79" name="Ink 78">
                <a:extLst>
                  <a:ext uri="{FF2B5EF4-FFF2-40B4-BE49-F238E27FC236}">
                    <a16:creationId xmlns:a16="http://schemas.microsoft.com/office/drawing/2014/main" id="{77AC51ED-1DD7-C742-BF65-A72DE8751C7A}"/>
                  </a:ext>
                </a:extLst>
              </p:cNvPr>
              <p:cNvPicPr/>
              <p:nvPr/>
            </p:nvPicPr>
            <p:blipFill>
              <a:blip r:embed="rId32"/>
              <a:stretch>
                <a:fillRect/>
              </a:stretch>
            </p:blipFill>
            <p:spPr>
              <a:xfrm>
                <a:off x="4369113" y="539893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80" name="Ink 79">
                <a:extLst>
                  <a:ext uri="{FF2B5EF4-FFF2-40B4-BE49-F238E27FC236}">
                    <a16:creationId xmlns:a16="http://schemas.microsoft.com/office/drawing/2014/main" id="{796B8C20-3250-5247-BDEF-7D9EECAB4118}"/>
                  </a:ext>
                </a:extLst>
              </p14:cNvPr>
              <p14:cNvContentPartPr/>
              <p14:nvPr/>
            </p14:nvContentPartPr>
            <p14:xfrm>
              <a:off x="4210353" y="5457615"/>
              <a:ext cx="360" cy="360"/>
            </p14:xfrm>
          </p:contentPart>
        </mc:Choice>
        <mc:Fallback xmlns="">
          <p:pic>
            <p:nvPicPr>
              <p:cNvPr id="80" name="Ink 79">
                <a:extLst>
                  <a:ext uri="{FF2B5EF4-FFF2-40B4-BE49-F238E27FC236}">
                    <a16:creationId xmlns:a16="http://schemas.microsoft.com/office/drawing/2014/main" id="{796B8C20-3250-5247-BDEF-7D9EECAB4118}"/>
                  </a:ext>
                </a:extLst>
              </p:cNvPr>
              <p:cNvPicPr/>
              <p:nvPr/>
            </p:nvPicPr>
            <p:blipFill>
              <a:blip r:embed="rId32"/>
              <a:stretch>
                <a:fillRect/>
              </a:stretch>
            </p:blipFill>
            <p:spPr>
              <a:xfrm>
                <a:off x="4174713" y="542197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81" name="Ink 80">
                <a:extLst>
                  <a:ext uri="{FF2B5EF4-FFF2-40B4-BE49-F238E27FC236}">
                    <a16:creationId xmlns:a16="http://schemas.microsoft.com/office/drawing/2014/main" id="{0A4AFBD8-0284-AE4A-ACEA-A3FB5E4FE786}"/>
                  </a:ext>
                </a:extLst>
              </p14:cNvPr>
              <p14:cNvContentPartPr/>
              <p14:nvPr/>
            </p14:nvContentPartPr>
            <p14:xfrm>
              <a:off x="4630833" y="5138295"/>
              <a:ext cx="360" cy="360"/>
            </p14:xfrm>
          </p:contentPart>
        </mc:Choice>
        <mc:Fallback xmlns="">
          <p:pic>
            <p:nvPicPr>
              <p:cNvPr id="81" name="Ink 80">
                <a:extLst>
                  <a:ext uri="{FF2B5EF4-FFF2-40B4-BE49-F238E27FC236}">
                    <a16:creationId xmlns:a16="http://schemas.microsoft.com/office/drawing/2014/main" id="{0A4AFBD8-0284-AE4A-ACEA-A3FB5E4FE786}"/>
                  </a:ext>
                </a:extLst>
              </p:cNvPr>
              <p:cNvPicPr/>
              <p:nvPr/>
            </p:nvPicPr>
            <p:blipFill>
              <a:blip r:embed="rId32"/>
              <a:stretch>
                <a:fillRect/>
              </a:stretch>
            </p:blipFill>
            <p:spPr>
              <a:xfrm>
                <a:off x="4594833" y="510265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82" name="Ink 81">
                <a:extLst>
                  <a:ext uri="{FF2B5EF4-FFF2-40B4-BE49-F238E27FC236}">
                    <a16:creationId xmlns:a16="http://schemas.microsoft.com/office/drawing/2014/main" id="{6A93A79D-FF19-6B4E-8DF3-1DE89F4163B6}"/>
                  </a:ext>
                </a:extLst>
              </p14:cNvPr>
              <p14:cNvContentPartPr/>
              <p14:nvPr/>
            </p14:nvContentPartPr>
            <p14:xfrm>
              <a:off x="4977153" y="5002215"/>
              <a:ext cx="15480" cy="2880"/>
            </p14:xfrm>
          </p:contentPart>
        </mc:Choice>
        <mc:Fallback xmlns="">
          <p:pic>
            <p:nvPicPr>
              <p:cNvPr id="82" name="Ink 81">
                <a:extLst>
                  <a:ext uri="{FF2B5EF4-FFF2-40B4-BE49-F238E27FC236}">
                    <a16:creationId xmlns:a16="http://schemas.microsoft.com/office/drawing/2014/main" id="{6A93A79D-FF19-6B4E-8DF3-1DE89F4163B6}"/>
                  </a:ext>
                </a:extLst>
              </p:cNvPr>
              <p:cNvPicPr/>
              <p:nvPr/>
            </p:nvPicPr>
            <p:blipFill>
              <a:blip r:embed="rId47"/>
              <a:stretch>
                <a:fillRect/>
              </a:stretch>
            </p:blipFill>
            <p:spPr>
              <a:xfrm>
                <a:off x="4941513" y="4966215"/>
                <a:ext cx="87120" cy="7452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83" name="Ink 82">
                <a:extLst>
                  <a:ext uri="{FF2B5EF4-FFF2-40B4-BE49-F238E27FC236}">
                    <a16:creationId xmlns:a16="http://schemas.microsoft.com/office/drawing/2014/main" id="{2A57FA7A-DBDA-954B-A669-C0AB0FB7AEF2}"/>
                  </a:ext>
                </a:extLst>
              </p14:cNvPr>
              <p14:cNvContentPartPr/>
              <p14:nvPr/>
            </p14:nvContentPartPr>
            <p14:xfrm>
              <a:off x="4801113" y="4428735"/>
              <a:ext cx="360" cy="360"/>
            </p14:xfrm>
          </p:contentPart>
        </mc:Choice>
        <mc:Fallback xmlns="">
          <p:pic>
            <p:nvPicPr>
              <p:cNvPr id="83" name="Ink 82">
                <a:extLst>
                  <a:ext uri="{FF2B5EF4-FFF2-40B4-BE49-F238E27FC236}">
                    <a16:creationId xmlns:a16="http://schemas.microsoft.com/office/drawing/2014/main" id="{2A57FA7A-DBDA-954B-A669-C0AB0FB7AEF2}"/>
                  </a:ext>
                </a:extLst>
              </p:cNvPr>
              <p:cNvPicPr/>
              <p:nvPr/>
            </p:nvPicPr>
            <p:blipFill>
              <a:blip r:embed="rId32"/>
              <a:stretch>
                <a:fillRect/>
              </a:stretch>
            </p:blipFill>
            <p:spPr>
              <a:xfrm>
                <a:off x="4765113" y="439309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84" name="Ink 83">
                <a:extLst>
                  <a:ext uri="{FF2B5EF4-FFF2-40B4-BE49-F238E27FC236}">
                    <a16:creationId xmlns:a16="http://schemas.microsoft.com/office/drawing/2014/main" id="{E0362013-3095-BC41-8BAE-0AED176BDD0A}"/>
                  </a:ext>
                </a:extLst>
              </p14:cNvPr>
              <p14:cNvContentPartPr/>
              <p14:nvPr/>
            </p14:nvContentPartPr>
            <p14:xfrm>
              <a:off x="4031073" y="3926895"/>
              <a:ext cx="360" cy="360"/>
            </p14:xfrm>
          </p:contentPart>
        </mc:Choice>
        <mc:Fallback xmlns="">
          <p:pic>
            <p:nvPicPr>
              <p:cNvPr id="84" name="Ink 83">
                <a:extLst>
                  <a:ext uri="{FF2B5EF4-FFF2-40B4-BE49-F238E27FC236}">
                    <a16:creationId xmlns:a16="http://schemas.microsoft.com/office/drawing/2014/main" id="{E0362013-3095-BC41-8BAE-0AED176BDD0A}"/>
                  </a:ext>
                </a:extLst>
              </p:cNvPr>
              <p:cNvPicPr/>
              <p:nvPr/>
            </p:nvPicPr>
            <p:blipFill>
              <a:blip r:embed="rId32"/>
              <a:stretch>
                <a:fillRect/>
              </a:stretch>
            </p:blipFill>
            <p:spPr>
              <a:xfrm>
                <a:off x="3995073" y="389089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85" name="Ink 84">
                <a:extLst>
                  <a:ext uri="{FF2B5EF4-FFF2-40B4-BE49-F238E27FC236}">
                    <a16:creationId xmlns:a16="http://schemas.microsoft.com/office/drawing/2014/main" id="{0CB97A68-9463-A341-ABE1-15238695318B}"/>
                  </a:ext>
                </a:extLst>
              </p14:cNvPr>
              <p14:cNvContentPartPr/>
              <p14:nvPr/>
            </p14:nvContentPartPr>
            <p14:xfrm>
              <a:off x="3385953" y="3187455"/>
              <a:ext cx="360" cy="360"/>
            </p14:xfrm>
          </p:contentPart>
        </mc:Choice>
        <mc:Fallback xmlns="">
          <p:pic>
            <p:nvPicPr>
              <p:cNvPr id="85" name="Ink 84">
                <a:extLst>
                  <a:ext uri="{FF2B5EF4-FFF2-40B4-BE49-F238E27FC236}">
                    <a16:creationId xmlns:a16="http://schemas.microsoft.com/office/drawing/2014/main" id="{0CB97A68-9463-A341-ABE1-15238695318B}"/>
                  </a:ext>
                </a:extLst>
              </p:cNvPr>
              <p:cNvPicPr/>
              <p:nvPr/>
            </p:nvPicPr>
            <p:blipFill>
              <a:blip r:embed="rId32"/>
              <a:stretch>
                <a:fillRect/>
              </a:stretch>
            </p:blipFill>
            <p:spPr>
              <a:xfrm>
                <a:off x="3349953" y="315145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86" name="Ink 85">
                <a:extLst>
                  <a:ext uri="{FF2B5EF4-FFF2-40B4-BE49-F238E27FC236}">
                    <a16:creationId xmlns:a16="http://schemas.microsoft.com/office/drawing/2014/main" id="{DDB8DC34-E48D-7144-83B0-E7EA5B80BC66}"/>
                  </a:ext>
                </a:extLst>
              </p14:cNvPr>
              <p14:cNvContentPartPr/>
              <p14:nvPr/>
            </p14:nvContentPartPr>
            <p14:xfrm>
              <a:off x="3201993" y="2824935"/>
              <a:ext cx="360" cy="360"/>
            </p14:xfrm>
          </p:contentPart>
        </mc:Choice>
        <mc:Fallback xmlns="">
          <p:pic>
            <p:nvPicPr>
              <p:cNvPr id="86" name="Ink 85">
                <a:extLst>
                  <a:ext uri="{FF2B5EF4-FFF2-40B4-BE49-F238E27FC236}">
                    <a16:creationId xmlns:a16="http://schemas.microsoft.com/office/drawing/2014/main" id="{DDB8DC34-E48D-7144-83B0-E7EA5B80BC66}"/>
                  </a:ext>
                </a:extLst>
              </p:cNvPr>
              <p:cNvPicPr/>
              <p:nvPr/>
            </p:nvPicPr>
            <p:blipFill>
              <a:blip r:embed="rId32"/>
              <a:stretch>
                <a:fillRect/>
              </a:stretch>
            </p:blipFill>
            <p:spPr>
              <a:xfrm>
                <a:off x="3165993" y="278929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87" name="Ink 86">
                <a:extLst>
                  <a:ext uri="{FF2B5EF4-FFF2-40B4-BE49-F238E27FC236}">
                    <a16:creationId xmlns:a16="http://schemas.microsoft.com/office/drawing/2014/main" id="{A1FD3FF9-EE8E-8B45-9C6B-B914CDED538A}"/>
                  </a:ext>
                </a:extLst>
              </p14:cNvPr>
              <p14:cNvContentPartPr/>
              <p14:nvPr/>
            </p14:nvContentPartPr>
            <p14:xfrm>
              <a:off x="2961513" y="2830335"/>
              <a:ext cx="360" cy="360"/>
            </p14:xfrm>
          </p:contentPart>
        </mc:Choice>
        <mc:Fallback xmlns="">
          <p:pic>
            <p:nvPicPr>
              <p:cNvPr id="87" name="Ink 86">
                <a:extLst>
                  <a:ext uri="{FF2B5EF4-FFF2-40B4-BE49-F238E27FC236}">
                    <a16:creationId xmlns:a16="http://schemas.microsoft.com/office/drawing/2014/main" id="{A1FD3FF9-EE8E-8B45-9C6B-B914CDED538A}"/>
                  </a:ext>
                </a:extLst>
              </p:cNvPr>
              <p:cNvPicPr/>
              <p:nvPr/>
            </p:nvPicPr>
            <p:blipFill>
              <a:blip r:embed="rId32"/>
              <a:stretch>
                <a:fillRect/>
              </a:stretch>
            </p:blipFill>
            <p:spPr>
              <a:xfrm>
                <a:off x="2925513" y="279469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88" name="Ink 87">
                <a:extLst>
                  <a:ext uri="{FF2B5EF4-FFF2-40B4-BE49-F238E27FC236}">
                    <a16:creationId xmlns:a16="http://schemas.microsoft.com/office/drawing/2014/main" id="{3E4C1AC1-F81B-8543-AA93-3887E08819CD}"/>
                  </a:ext>
                </a:extLst>
              </p14:cNvPr>
              <p14:cNvContentPartPr/>
              <p14:nvPr/>
            </p14:nvContentPartPr>
            <p14:xfrm>
              <a:off x="2459313" y="2490495"/>
              <a:ext cx="360" cy="360"/>
            </p14:xfrm>
          </p:contentPart>
        </mc:Choice>
        <mc:Fallback xmlns="">
          <p:pic>
            <p:nvPicPr>
              <p:cNvPr id="88" name="Ink 87">
                <a:extLst>
                  <a:ext uri="{FF2B5EF4-FFF2-40B4-BE49-F238E27FC236}">
                    <a16:creationId xmlns:a16="http://schemas.microsoft.com/office/drawing/2014/main" id="{3E4C1AC1-F81B-8543-AA93-3887E08819CD}"/>
                  </a:ext>
                </a:extLst>
              </p:cNvPr>
              <p:cNvPicPr/>
              <p:nvPr/>
            </p:nvPicPr>
            <p:blipFill>
              <a:blip r:embed="rId32"/>
              <a:stretch>
                <a:fillRect/>
              </a:stretch>
            </p:blipFill>
            <p:spPr>
              <a:xfrm>
                <a:off x="2423313" y="245485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89" name="Ink 88">
                <a:extLst>
                  <a:ext uri="{FF2B5EF4-FFF2-40B4-BE49-F238E27FC236}">
                    <a16:creationId xmlns:a16="http://schemas.microsoft.com/office/drawing/2014/main" id="{FE0EF690-2566-0B46-8166-6458E478BC97}"/>
                  </a:ext>
                </a:extLst>
              </p14:cNvPr>
              <p14:cNvContentPartPr/>
              <p14:nvPr/>
            </p14:nvContentPartPr>
            <p14:xfrm>
              <a:off x="4147353" y="2415975"/>
              <a:ext cx="360" cy="360"/>
            </p14:xfrm>
          </p:contentPart>
        </mc:Choice>
        <mc:Fallback xmlns="">
          <p:pic>
            <p:nvPicPr>
              <p:cNvPr id="89" name="Ink 88">
                <a:extLst>
                  <a:ext uri="{FF2B5EF4-FFF2-40B4-BE49-F238E27FC236}">
                    <a16:creationId xmlns:a16="http://schemas.microsoft.com/office/drawing/2014/main" id="{FE0EF690-2566-0B46-8166-6458E478BC97}"/>
                  </a:ext>
                </a:extLst>
              </p:cNvPr>
              <p:cNvPicPr/>
              <p:nvPr/>
            </p:nvPicPr>
            <p:blipFill>
              <a:blip r:embed="rId32"/>
              <a:stretch>
                <a:fillRect/>
              </a:stretch>
            </p:blipFill>
            <p:spPr>
              <a:xfrm>
                <a:off x="4111353" y="237997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90" name="Ink 89">
                <a:extLst>
                  <a:ext uri="{FF2B5EF4-FFF2-40B4-BE49-F238E27FC236}">
                    <a16:creationId xmlns:a16="http://schemas.microsoft.com/office/drawing/2014/main" id="{68B306EB-22D8-3D4C-8B53-1612762CB67B}"/>
                  </a:ext>
                </a:extLst>
              </p14:cNvPr>
              <p14:cNvContentPartPr/>
              <p14:nvPr/>
            </p14:nvContentPartPr>
            <p14:xfrm>
              <a:off x="4218273" y="2667975"/>
              <a:ext cx="360" cy="360"/>
            </p14:xfrm>
          </p:contentPart>
        </mc:Choice>
        <mc:Fallback xmlns="">
          <p:pic>
            <p:nvPicPr>
              <p:cNvPr id="90" name="Ink 89">
                <a:extLst>
                  <a:ext uri="{FF2B5EF4-FFF2-40B4-BE49-F238E27FC236}">
                    <a16:creationId xmlns:a16="http://schemas.microsoft.com/office/drawing/2014/main" id="{68B306EB-22D8-3D4C-8B53-1612762CB67B}"/>
                  </a:ext>
                </a:extLst>
              </p:cNvPr>
              <p:cNvPicPr/>
              <p:nvPr/>
            </p:nvPicPr>
            <p:blipFill>
              <a:blip r:embed="rId32"/>
              <a:stretch>
                <a:fillRect/>
              </a:stretch>
            </p:blipFill>
            <p:spPr>
              <a:xfrm>
                <a:off x="4182273" y="263197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91" name="Ink 90">
                <a:extLst>
                  <a:ext uri="{FF2B5EF4-FFF2-40B4-BE49-F238E27FC236}">
                    <a16:creationId xmlns:a16="http://schemas.microsoft.com/office/drawing/2014/main" id="{80941E9F-2575-6D45-98D9-56E0D8B233CA}"/>
                  </a:ext>
                </a:extLst>
              </p14:cNvPr>
              <p14:cNvContentPartPr/>
              <p14:nvPr/>
            </p14:nvContentPartPr>
            <p14:xfrm>
              <a:off x="1577673" y="4459695"/>
              <a:ext cx="360" cy="360"/>
            </p14:xfrm>
          </p:contentPart>
        </mc:Choice>
        <mc:Fallback xmlns="">
          <p:pic>
            <p:nvPicPr>
              <p:cNvPr id="91" name="Ink 90">
                <a:extLst>
                  <a:ext uri="{FF2B5EF4-FFF2-40B4-BE49-F238E27FC236}">
                    <a16:creationId xmlns:a16="http://schemas.microsoft.com/office/drawing/2014/main" id="{80941E9F-2575-6D45-98D9-56E0D8B233CA}"/>
                  </a:ext>
                </a:extLst>
              </p:cNvPr>
              <p:cNvPicPr/>
              <p:nvPr/>
            </p:nvPicPr>
            <p:blipFill>
              <a:blip r:embed="rId32"/>
              <a:stretch>
                <a:fillRect/>
              </a:stretch>
            </p:blipFill>
            <p:spPr>
              <a:xfrm>
                <a:off x="1541673" y="442369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92" name="Ink 91">
                <a:extLst>
                  <a:ext uri="{FF2B5EF4-FFF2-40B4-BE49-F238E27FC236}">
                    <a16:creationId xmlns:a16="http://schemas.microsoft.com/office/drawing/2014/main" id="{7A4951B7-0B3A-8848-9598-5B26EA778284}"/>
                  </a:ext>
                </a:extLst>
              </p14:cNvPr>
              <p14:cNvContentPartPr/>
              <p14:nvPr/>
            </p14:nvContentPartPr>
            <p14:xfrm>
              <a:off x="1452033" y="4902135"/>
              <a:ext cx="360" cy="360"/>
            </p14:xfrm>
          </p:contentPart>
        </mc:Choice>
        <mc:Fallback xmlns="">
          <p:pic>
            <p:nvPicPr>
              <p:cNvPr id="92" name="Ink 91">
                <a:extLst>
                  <a:ext uri="{FF2B5EF4-FFF2-40B4-BE49-F238E27FC236}">
                    <a16:creationId xmlns:a16="http://schemas.microsoft.com/office/drawing/2014/main" id="{7A4951B7-0B3A-8848-9598-5B26EA778284}"/>
                  </a:ext>
                </a:extLst>
              </p:cNvPr>
              <p:cNvPicPr/>
              <p:nvPr/>
            </p:nvPicPr>
            <p:blipFill>
              <a:blip r:embed="rId32"/>
              <a:stretch>
                <a:fillRect/>
              </a:stretch>
            </p:blipFill>
            <p:spPr>
              <a:xfrm>
                <a:off x="1416033" y="486613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93" name="Ink 92">
                <a:extLst>
                  <a:ext uri="{FF2B5EF4-FFF2-40B4-BE49-F238E27FC236}">
                    <a16:creationId xmlns:a16="http://schemas.microsoft.com/office/drawing/2014/main" id="{AFB4B56E-9598-0540-87D4-6021218F918A}"/>
                  </a:ext>
                </a:extLst>
              </p14:cNvPr>
              <p14:cNvContentPartPr/>
              <p14:nvPr/>
            </p14:nvContentPartPr>
            <p14:xfrm>
              <a:off x="1444833" y="4142175"/>
              <a:ext cx="360" cy="360"/>
            </p14:xfrm>
          </p:contentPart>
        </mc:Choice>
        <mc:Fallback xmlns="">
          <p:pic>
            <p:nvPicPr>
              <p:cNvPr id="93" name="Ink 92">
                <a:extLst>
                  <a:ext uri="{FF2B5EF4-FFF2-40B4-BE49-F238E27FC236}">
                    <a16:creationId xmlns:a16="http://schemas.microsoft.com/office/drawing/2014/main" id="{AFB4B56E-9598-0540-87D4-6021218F918A}"/>
                  </a:ext>
                </a:extLst>
              </p:cNvPr>
              <p:cNvPicPr/>
              <p:nvPr/>
            </p:nvPicPr>
            <p:blipFill>
              <a:blip r:embed="rId32"/>
              <a:stretch>
                <a:fillRect/>
              </a:stretch>
            </p:blipFill>
            <p:spPr>
              <a:xfrm>
                <a:off x="1408833" y="410617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94" name="Ink 93">
                <a:extLst>
                  <a:ext uri="{FF2B5EF4-FFF2-40B4-BE49-F238E27FC236}">
                    <a16:creationId xmlns:a16="http://schemas.microsoft.com/office/drawing/2014/main" id="{D335C2CF-01F4-D244-BA55-AA79B3A954FB}"/>
                  </a:ext>
                </a:extLst>
              </p14:cNvPr>
              <p14:cNvContentPartPr/>
              <p14:nvPr/>
            </p14:nvContentPartPr>
            <p14:xfrm>
              <a:off x="662553" y="4419015"/>
              <a:ext cx="360" cy="360"/>
            </p14:xfrm>
          </p:contentPart>
        </mc:Choice>
        <mc:Fallback xmlns="">
          <p:pic>
            <p:nvPicPr>
              <p:cNvPr id="94" name="Ink 93">
                <a:extLst>
                  <a:ext uri="{FF2B5EF4-FFF2-40B4-BE49-F238E27FC236}">
                    <a16:creationId xmlns:a16="http://schemas.microsoft.com/office/drawing/2014/main" id="{D335C2CF-01F4-D244-BA55-AA79B3A954FB}"/>
                  </a:ext>
                </a:extLst>
              </p:cNvPr>
              <p:cNvPicPr/>
              <p:nvPr/>
            </p:nvPicPr>
            <p:blipFill>
              <a:blip r:embed="rId32"/>
              <a:stretch>
                <a:fillRect/>
              </a:stretch>
            </p:blipFill>
            <p:spPr>
              <a:xfrm>
                <a:off x="626913" y="438301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95" name="Ink 94">
                <a:extLst>
                  <a:ext uri="{FF2B5EF4-FFF2-40B4-BE49-F238E27FC236}">
                    <a16:creationId xmlns:a16="http://schemas.microsoft.com/office/drawing/2014/main" id="{242CA0B8-9C92-DB49-9D96-A26750B360EE}"/>
                  </a:ext>
                </a:extLst>
              </p14:cNvPr>
              <p14:cNvContentPartPr/>
              <p14:nvPr/>
            </p14:nvContentPartPr>
            <p14:xfrm>
              <a:off x="438273" y="4861815"/>
              <a:ext cx="360" cy="360"/>
            </p14:xfrm>
          </p:contentPart>
        </mc:Choice>
        <mc:Fallback xmlns="">
          <p:pic>
            <p:nvPicPr>
              <p:cNvPr id="95" name="Ink 94">
                <a:extLst>
                  <a:ext uri="{FF2B5EF4-FFF2-40B4-BE49-F238E27FC236}">
                    <a16:creationId xmlns:a16="http://schemas.microsoft.com/office/drawing/2014/main" id="{242CA0B8-9C92-DB49-9D96-A26750B360EE}"/>
                  </a:ext>
                </a:extLst>
              </p:cNvPr>
              <p:cNvPicPr/>
              <p:nvPr/>
            </p:nvPicPr>
            <p:blipFill>
              <a:blip r:embed="rId32"/>
              <a:stretch>
                <a:fillRect/>
              </a:stretch>
            </p:blipFill>
            <p:spPr>
              <a:xfrm>
                <a:off x="402273" y="482581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96" name="Ink 95">
                <a:extLst>
                  <a:ext uri="{FF2B5EF4-FFF2-40B4-BE49-F238E27FC236}">
                    <a16:creationId xmlns:a16="http://schemas.microsoft.com/office/drawing/2014/main" id="{AE33813C-07E6-BF4F-A646-2AC3806F21D7}"/>
                  </a:ext>
                </a:extLst>
              </p14:cNvPr>
              <p14:cNvContentPartPr/>
              <p14:nvPr/>
            </p14:nvContentPartPr>
            <p14:xfrm>
              <a:off x="130833" y="4971255"/>
              <a:ext cx="360" cy="360"/>
            </p14:xfrm>
          </p:contentPart>
        </mc:Choice>
        <mc:Fallback xmlns="">
          <p:pic>
            <p:nvPicPr>
              <p:cNvPr id="96" name="Ink 95">
                <a:extLst>
                  <a:ext uri="{FF2B5EF4-FFF2-40B4-BE49-F238E27FC236}">
                    <a16:creationId xmlns:a16="http://schemas.microsoft.com/office/drawing/2014/main" id="{AE33813C-07E6-BF4F-A646-2AC3806F21D7}"/>
                  </a:ext>
                </a:extLst>
              </p:cNvPr>
              <p:cNvPicPr/>
              <p:nvPr/>
            </p:nvPicPr>
            <p:blipFill>
              <a:blip r:embed="rId32"/>
              <a:stretch>
                <a:fillRect/>
              </a:stretch>
            </p:blipFill>
            <p:spPr>
              <a:xfrm>
                <a:off x="94833" y="493561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97" name="Ink 96">
                <a:extLst>
                  <a:ext uri="{FF2B5EF4-FFF2-40B4-BE49-F238E27FC236}">
                    <a16:creationId xmlns:a16="http://schemas.microsoft.com/office/drawing/2014/main" id="{EC0B686F-0085-2341-AAC6-E0C0C2860385}"/>
                  </a:ext>
                </a:extLst>
              </p14:cNvPr>
              <p14:cNvContentPartPr/>
              <p14:nvPr/>
            </p14:nvContentPartPr>
            <p14:xfrm>
              <a:off x="458433" y="5451495"/>
              <a:ext cx="360" cy="360"/>
            </p14:xfrm>
          </p:contentPart>
        </mc:Choice>
        <mc:Fallback xmlns="">
          <p:pic>
            <p:nvPicPr>
              <p:cNvPr id="97" name="Ink 96">
                <a:extLst>
                  <a:ext uri="{FF2B5EF4-FFF2-40B4-BE49-F238E27FC236}">
                    <a16:creationId xmlns:a16="http://schemas.microsoft.com/office/drawing/2014/main" id="{EC0B686F-0085-2341-AAC6-E0C0C2860385}"/>
                  </a:ext>
                </a:extLst>
              </p:cNvPr>
              <p:cNvPicPr/>
              <p:nvPr/>
            </p:nvPicPr>
            <p:blipFill>
              <a:blip r:embed="rId32"/>
              <a:stretch>
                <a:fillRect/>
              </a:stretch>
            </p:blipFill>
            <p:spPr>
              <a:xfrm>
                <a:off x="422793" y="541585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98" name="Ink 97">
                <a:extLst>
                  <a:ext uri="{FF2B5EF4-FFF2-40B4-BE49-F238E27FC236}">
                    <a16:creationId xmlns:a16="http://schemas.microsoft.com/office/drawing/2014/main" id="{3D90EAB2-EBA0-7547-A4C1-1191AFCAFDC4}"/>
                  </a:ext>
                </a:extLst>
              </p14:cNvPr>
              <p14:cNvContentPartPr/>
              <p14:nvPr/>
            </p14:nvContentPartPr>
            <p14:xfrm>
              <a:off x="576513" y="2374215"/>
              <a:ext cx="360" cy="360"/>
            </p14:xfrm>
          </p:contentPart>
        </mc:Choice>
        <mc:Fallback xmlns="">
          <p:pic>
            <p:nvPicPr>
              <p:cNvPr id="98" name="Ink 97">
                <a:extLst>
                  <a:ext uri="{FF2B5EF4-FFF2-40B4-BE49-F238E27FC236}">
                    <a16:creationId xmlns:a16="http://schemas.microsoft.com/office/drawing/2014/main" id="{3D90EAB2-EBA0-7547-A4C1-1191AFCAFDC4}"/>
                  </a:ext>
                </a:extLst>
              </p:cNvPr>
              <p:cNvPicPr/>
              <p:nvPr/>
            </p:nvPicPr>
            <p:blipFill>
              <a:blip r:embed="rId32"/>
              <a:stretch>
                <a:fillRect/>
              </a:stretch>
            </p:blipFill>
            <p:spPr>
              <a:xfrm>
                <a:off x="540873" y="233821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99" name="Ink 98">
                <a:extLst>
                  <a:ext uri="{FF2B5EF4-FFF2-40B4-BE49-F238E27FC236}">
                    <a16:creationId xmlns:a16="http://schemas.microsoft.com/office/drawing/2014/main" id="{AFBE98F7-2D1F-D641-8BD7-C7D006B1B853}"/>
                  </a:ext>
                </a:extLst>
              </p14:cNvPr>
              <p14:cNvContentPartPr/>
              <p14:nvPr/>
            </p14:nvContentPartPr>
            <p14:xfrm>
              <a:off x="302553" y="1730535"/>
              <a:ext cx="8640" cy="9720"/>
            </p14:xfrm>
          </p:contentPart>
        </mc:Choice>
        <mc:Fallback xmlns="">
          <p:pic>
            <p:nvPicPr>
              <p:cNvPr id="99" name="Ink 98">
                <a:extLst>
                  <a:ext uri="{FF2B5EF4-FFF2-40B4-BE49-F238E27FC236}">
                    <a16:creationId xmlns:a16="http://schemas.microsoft.com/office/drawing/2014/main" id="{AFBE98F7-2D1F-D641-8BD7-C7D006B1B853}"/>
                  </a:ext>
                </a:extLst>
              </p:cNvPr>
              <p:cNvPicPr/>
              <p:nvPr/>
            </p:nvPicPr>
            <p:blipFill>
              <a:blip r:embed="rId32"/>
              <a:stretch>
                <a:fillRect/>
              </a:stretch>
            </p:blipFill>
            <p:spPr>
              <a:xfrm>
                <a:off x="266553" y="1694535"/>
                <a:ext cx="80280" cy="8136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100" name="Ink 99">
                <a:extLst>
                  <a:ext uri="{FF2B5EF4-FFF2-40B4-BE49-F238E27FC236}">
                    <a16:creationId xmlns:a16="http://schemas.microsoft.com/office/drawing/2014/main" id="{EE8A72E0-4F58-4941-9411-25818F55DC58}"/>
                  </a:ext>
                </a:extLst>
              </p14:cNvPr>
              <p14:cNvContentPartPr/>
              <p14:nvPr/>
            </p14:nvContentPartPr>
            <p14:xfrm>
              <a:off x="9968913" y="1928535"/>
              <a:ext cx="360" cy="360"/>
            </p14:xfrm>
          </p:contentPart>
        </mc:Choice>
        <mc:Fallback xmlns="">
          <p:pic>
            <p:nvPicPr>
              <p:cNvPr id="100" name="Ink 99">
                <a:extLst>
                  <a:ext uri="{FF2B5EF4-FFF2-40B4-BE49-F238E27FC236}">
                    <a16:creationId xmlns:a16="http://schemas.microsoft.com/office/drawing/2014/main" id="{EE8A72E0-4F58-4941-9411-25818F55DC58}"/>
                  </a:ext>
                </a:extLst>
              </p:cNvPr>
              <p:cNvPicPr/>
              <p:nvPr/>
            </p:nvPicPr>
            <p:blipFill>
              <a:blip r:embed="rId32"/>
              <a:stretch>
                <a:fillRect/>
              </a:stretch>
            </p:blipFill>
            <p:spPr>
              <a:xfrm>
                <a:off x="9933273" y="189289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101" name="Ink 100">
                <a:extLst>
                  <a:ext uri="{FF2B5EF4-FFF2-40B4-BE49-F238E27FC236}">
                    <a16:creationId xmlns:a16="http://schemas.microsoft.com/office/drawing/2014/main" id="{3950ACE3-69F2-F14C-91C6-A6587C74330E}"/>
                  </a:ext>
                </a:extLst>
              </p14:cNvPr>
              <p14:cNvContentPartPr/>
              <p14:nvPr/>
            </p14:nvContentPartPr>
            <p14:xfrm>
              <a:off x="11850273" y="1437855"/>
              <a:ext cx="360" cy="360"/>
            </p14:xfrm>
          </p:contentPart>
        </mc:Choice>
        <mc:Fallback xmlns="">
          <p:pic>
            <p:nvPicPr>
              <p:cNvPr id="101" name="Ink 100">
                <a:extLst>
                  <a:ext uri="{FF2B5EF4-FFF2-40B4-BE49-F238E27FC236}">
                    <a16:creationId xmlns:a16="http://schemas.microsoft.com/office/drawing/2014/main" id="{3950ACE3-69F2-F14C-91C6-A6587C74330E}"/>
                  </a:ext>
                </a:extLst>
              </p:cNvPr>
              <p:cNvPicPr/>
              <p:nvPr/>
            </p:nvPicPr>
            <p:blipFill>
              <a:blip r:embed="rId32"/>
              <a:stretch>
                <a:fillRect/>
              </a:stretch>
            </p:blipFill>
            <p:spPr>
              <a:xfrm>
                <a:off x="11814633" y="140185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102" name="Ink 101">
                <a:extLst>
                  <a:ext uri="{FF2B5EF4-FFF2-40B4-BE49-F238E27FC236}">
                    <a16:creationId xmlns:a16="http://schemas.microsoft.com/office/drawing/2014/main" id="{E1238596-3A9C-DE4F-8A2A-5F48603F20E5}"/>
                  </a:ext>
                </a:extLst>
              </p14:cNvPr>
              <p14:cNvContentPartPr/>
              <p14:nvPr/>
            </p14:nvContentPartPr>
            <p14:xfrm>
              <a:off x="11877633" y="958335"/>
              <a:ext cx="360" cy="360"/>
            </p14:xfrm>
          </p:contentPart>
        </mc:Choice>
        <mc:Fallback xmlns="">
          <p:pic>
            <p:nvPicPr>
              <p:cNvPr id="102" name="Ink 101">
                <a:extLst>
                  <a:ext uri="{FF2B5EF4-FFF2-40B4-BE49-F238E27FC236}">
                    <a16:creationId xmlns:a16="http://schemas.microsoft.com/office/drawing/2014/main" id="{E1238596-3A9C-DE4F-8A2A-5F48603F20E5}"/>
                  </a:ext>
                </a:extLst>
              </p:cNvPr>
              <p:cNvPicPr/>
              <p:nvPr/>
            </p:nvPicPr>
            <p:blipFill>
              <a:blip r:embed="rId32"/>
              <a:stretch>
                <a:fillRect/>
              </a:stretch>
            </p:blipFill>
            <p:spPr>
              <a:xfrm>
                <a:off x="11841993" y="92233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103" name="Ink 102">
                <a:extLst>
                  <a:ext uri="{FF2B5EF4-FFF2-40B4-BE49-F238E27FC236}">
                    <a16:creationId xmlns:a16="http://schemas.microsoft.com/office/drawing/2014/main" id="{393E9419-94A8-114B-881A-F8D5DFA7BAE6}"/>
                  </a:ext>
                </a:extLst>
              </p14:cNvPr>
              <p14:cNvContentPartPr/>
              <p14:nvPr/>
            </p14:nvContentPartPr>
            <p14:xfrm>
              <a:off x="11820393" y="570255"/>
              <a:ext cx="360" cy="360"/>
            </p14:xfrm>
          </p:contentPart>
        </mc:Choice>
        <mc:Fallback xmlns="">
          <p:pic>
            <p:nvPicPr>
              <p:cNvPr id="103" name="Ink 102">
                <a:extLst>
                  <a:ext uri="{FF2B5EF4-FFF2-40B4-BE49-F238E27FC236}">
                    <a16:creationId xmlns:a16="http://schemas.microsoft.com/office/drawing/2014/main" id="{393E9419-94A8-114B-881A-F8D5DFA7BAE6}"/>
                  </a:ext>
                </a:extLst>
              </p:cNvPr>
              <p:cNvPicPr/>
              <p:nvPr/>
            </p:nvPicPr>
            <p:blipFill>
              <a:blip r:embed="rId32"/>
              <a:stretch>
                <a:fillRect/>
              </a:stretch>
            </p:blipFill>
            <p:spPr>
              <a:xfrm>
                <a:off x="11784393" y="53425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104" name="Ink 103">
                <a:extLst>
                  <a:ext uri="{FF2B5EF4-FFF2-40B4-BE49-F238E27FC236}">
                    <a16:creationId xmlns:a16="http://schemas.microsoft.com/office/drawing/2014/main" id="{746FC2A1-530E-3F40-A009-1674E7BCD033}"/>
                  </a:ext>
                </a:extLst>
              </p14:cNvPr>
              <p14:cNvContentPartPr/>
              <p14:nvPr/>
            </p14:nvContentPartPr>
            <p14:xfrm>
              <a:off x="10866753" y="323295"/>
              <a:ext cx="360" cy="360"/>
            </p14:xfrm>
          </p:contentPart>
        </mc:Choice>
        <mc:Fallback xmlns="">
          <p:pic>
            <p:nvPicPr>
              <p:cNvPr id="104" name="Ink 103">
                <a:extLst>
                  <a:ext uri="{FF2B5EF4-FFF2-40B4-BE49-F238E27FC236}">
                    <a16:creationId xmlns:a16="http://schemas.microsoft.com/office/drawing/2014/main" id="{746FC2A1-530E-3F40-A009-1674E7BCD033}"/>
                  </a:ext>
                </a:extLst>
              </p:cNvPr>
              <p:cNvPicPr/>
              <p:nvPr/>
            </p:nvPicPr>
            <p:blipFill>
              <a:blip r:embed="rId32"/>
              <a:stretch>
                <a:fillRect/>
              </a:stretch>
            </p:blipFill>
            <p:spPr>
              <a:xfrm>
                <a:off x="10831113" y="28765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105" name="Ink 104">
                <a:extLst>
                  <a:ext uri="{FF2B5EF4-FFF2-40B4-BE49-F238E27FC236}">
                    <a16:creationId xmlns:a16="http://schemas.microsoft.com/office/drawing/2014/main" id="{0AD8DDB7-ED20-224F-AF03-03ADEE8CD1E8}"/>
                  </a:ext>
                </a:extLst>
              </p14:cNvPr>
              <p14:cNvContentPartPr/>
              <p14:nvPr/>
            </p14:nvContentPartPr>
            <p14:xfrm>
              <a:off x="11958273" y="5277255"/>
              <a:ext cx="360" cy="360"/>
            </p14:xfrm>
          </p:contentPart>
        </mc:Choice>
        <mc:Fallback xmlns="">
          <p:pic>
            <p:nvPicPr>
              <p:cNvPr id="105" name="Ink 104">
                <a:extLst>
                  <a:ext uri="{FF2B5EF4-FFF2-40B4-BE49-F238E27FC236}">
                    <a16:creationId xmlns:a16="http://schemas.microsoft.com/office/drawing/2014/main" id="{0AD8DDB7-ED20-224F-AF03-03ADEE8CD1E8}"/>
                  </a:ext>
                </a:extLst>
              </p:cNvPr>
              <p:cNvPicPr/>
              <p:nvPr/>
            </p:nvPicPr>
            <p:blipFill>
              <a:blip r:embed="rId32"/>
              <a:stretch>
                <a:fillRect/>
              </a:stretch>
            </p:blipFill>
            <p:spPr>
              <a:xfrm>
                <a:off x="11922633" y="524161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106" name="Ink 105">
                <a:extLst>
                  <a:ext uri="{FF2B5EF4-FFF2-40B4-BE49-F238E27FC236}">
                    <a16:creationId xmlns:a16="http://schemas.microsoft.com/office/drawing/2014/main" id="{33ECA911-3D13-C24E-A7E1-96DD067425E1}"/>
                  </a:ext>
                </a:extLst>
              </p14:cNvPr>
              <p14:cNvContentPartPr/>
              <p14:nvPr/>
            </p14:nvContentPartPr>
            <p14:xfrm>
              <a:off x="11140713" y="2445495"/>
              <a:ext cx="360" cy="360"/>
            </p14:xfrm>
          </p:contentPart>
        </mc:Choice>
        <mc:Fallback xmlns="">
          <p:pic>
            <p:nvPicPr>
              <p:cNvPr id="106" name="Ink 105">
                <a:extLst>
                  <a:ext uri="{FF2B5EF4-FFF2-40B4-BE49-F238E27FC236}">
                    <a16:creationId xmlns:a16="http://schemas.microsoft.com/office/drawing/2014/main" id="{33ECA911-3D13-C24E-A7E1-96DD067425E1}"/>
                  </a:ext>
                </a:extLst>
              </p:cNvPr>
              <p:cNvPicPr/>
              <p:nvPr/>
            </p:nvPicPr>
            <p:blipFill>
              <a:blip r:embed="rId32"/>
              <a:stretch>
                <a:fillRect/>
              </a:stretch>
            </p:blipFill>
            <p:spPr>
              <a:xfrm>
                <a:off x="11105073" y="240949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107" name="Ink 106">
                <a:extLst>
                  <a:ext uri="{FF2B5EF4-FFF2-40B4-BE49-F238E27FC236}">
                    <a16:creationId xmlns:a16="http://schemas.microsoft.com/office/drawing/2014/main" id="{53944A81-9DA0-D640-BC38-FC729A58F8C0}"/>
                  </a:ext>
                </a:extLst>
              </p14:cNvPr>
              <p14:cNvContentPartPr/>
              <p14:nvPr/>
            </p14:nvContentPartPr>
            <p14:xfrm>
              <a:off x="10964313" y="1314015"/>
              <a:ext cx="360" cy="360"/>
            </p14:xfrm>
          </p:contentPart>
        </mc:Choice>
        <mc:Fallback xmlns="">
          <p:pic>
            <p:nvPicPr>
              <p:cNvPr id="107" name="Ink 106">
                <a:extLst>
                  <a:ext uri="{FF2B5EF4-FFF2-40B4-BE49-F238E27FC236}">
                    <a16:creationId xmlns:a16="http://schemas.microsoft.com/office/drawing/2014/main" id="{53944A81-9DA0-D640-BC38-FC729A58F8C0}"/>
                  </a:ext>
                </a:extLst>
              </p:cNvPr>
              <p:cNvPicPr/>
              <p:nvPr/>
            </p:nvPicPr>
            <p:blipFill>
              <a:blip r:embed="rId32"/>
              <a:stretch>
                <a:fillRect/>
              </a:stretch>
            </p:blipFill>
            <p:spPr>
              <a:xfrm>
                <a:off x="10928313" y="127801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108" name="Ink 107">
                <a:extLst>
                  <a:ext uri="{FF2B5EF4-FFF2-40B4-BE49-F238E27FC236}">
                    <a16:creationId xmlns:a16="http://schemas.microsoft.com/office/drawing/2014/main" id="{22CA1ED0-2F4B-AF4E-8545-8246B343ED3B}"/>
                  </a:ext>
                </a:extLst>
              </p14:cNvPr>
              <p14:cNvContentPartPr/>
              <p14:nvPr/>
            </p14:nvContentPartPr>
            <p14:xfrm>
              <a:off x="10960288" y="554831"/>
              <a:ext cx="360" cy="360"/>
            </p14:xfrm>
          </p:contentPart>
        </mc:Choice>
        <mc:Fallback xmlns="">
          <p:pic>
            <p:nvPicPr>
              <p:cNvPr id="108" name="Ink 107">
                <a:extLst>
                  <a:ext uri="{FF2B5EF4-FFF2-40B4-BE49-F238E27FC236}">
                    <a16:creationId xmlns:a16="http://schemas.microsoft.com/office/drawing/2014/main" id="{22CA1ED0-2F4B-AF4E-8545-8246B343ED3B}"/>
                  </a:ext>
                </a:extLst>
              </p:cNvPr>
              <p:cNvPicPr/>
              <p:nvPr/>
            </p:nvPicPr>
            <p:blipFill>
              <a:blip r:embed="rId32"/>
              <a:stretch>
                <a:fillRect/>
              </a:stretch>
            </p:blipFill>
            <p:spPr>
              <a:xfrm>
                <a:off x="10924648" y="519191"/>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109" name="Ink 108">
                <a:extLst>
                  <a:ext uri="{FF2B5EF4-FFF2-40B4-BE49-F238E27FC236}">
                    <a16:creationId xmlns:a16="http://schemas.microsoft.com/office/drawing/2014/main" id="{D19C0BED-54B5-3D45-B26D-F9D405117576}"/>
                  </a:ext>
                </a:extLst>
              </p14:cNvPr>
              <p14:cNvContentPartPr/>
              <p14:nvPr/>
            </p14:nvContentPartPr>
            <p14:xfrm>
              <a:off x="10963593" y="829455"/>
              <a:ext cx="360" cy="360"/>
            </p14:xfrm>
          </p:contentPart>
        </mc:Choice>
        <mc:Fallback xmlns="">
          <p:pic>
            <p:nvPicPr>
              <p:cNvPr id="109" name="Ink 108">
                <a:extLst>
                  <a:ext uri="{FF2B5EF4-FFF2-40B4-BE49-F238E27FC236}">
                    <a16:creationId xmlns:a16="http://schemas.microsoft.com/office/drawing/2014/main" id="{D19C0BED-54B5-3D45-B26D-F9D405117576}"/>
                  </a:ext>
                </a:extLst>
              </p:cNvPr>
              <p:cNvPicPr/>
              <p:nvPr/>
            </p:nvPicPr>
            <p:blipFill>
              <a:blip r:embed="rId32"/>
              <a:stretch>
                <a:fillRect/>
              </a:stretch>
            </p:blipFill>
            <p:spPr>
              <a:xfrm>
                <a:off x="10927953" y="79345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110" name="Ink 109">
                <a:extLst>
                  <a:ext uri="{FF2B5EF4-FFF2-40B4-BE49-F238E27FC236}">
                    <a16:creationId xmlns:a16="http://schemas.microsoft.com/office/drawing/2014/main" id="{82EB0A62-22DA-AF4A-AAE9-E1D73A1AEA88}"/>
                  </a:ext>
                </a:extLst>
              </p14:cNvPr>
              <p14:cNvContentPartPr/>
              <p14:nvPr/>
            </p14:nvContentPartPr>
            <p14:xfrm>
              <a:off x="10365273" y="2194575"/>
              <a:ext cx="360" cy="360"/>
            </p14:xfrm>
          </p:contentPart>
        </mc:Choice>
        <mc:Fallback xmlns="">
          <p:pic>
            <p:nvPicPr>
              <p:cNvPr id="110" name="Ink 109">
                <a:extLst>
                  <a:ext uri="{FF2B5EF4-FFF2-40B4-BE49-F238E27FC236}">
                    <a16:creationId xmlns:a16="http://schemas.microsoft.com/office/drawing/2014/main" id="{82EB0A62-22DA-AF4A-AAE9-E1D73A1AEA88}"/>
                  </a:ext>
                </a:extLst>
              </p:cNvPr>
              <p:cNvPicPr/>
              <p:nvPr/>
            </p:nvPicPr>
            <p:blipFill>
              <a:blip r:embed="rId32"/>
              <a:stretch>
                <a:fillRect/>
              </a:stretch>
            </p:blipFill>
            <p:spPr>
              <a:xfrm>
                <a:off x="10329273" y="2158935"/>
                <a:ext cx="72000" cy="72000"/>
              </a:xfrm>
              <a:prstGeom prst="rect">
                <a:avLst/>
              </a:prstGeom>
            </p:spPr>
          </p:pic>
        </mc:Fallback>
      </mc:AlternateContent>
      <p:cxnSp>
        <p:nvCxnSpPr>
          <p:cNvPr id="112" name="Straight Connector 111">
            <a:extLst>
              <a:ext uri="{FF2B5EF4-FFF2-40B4-BE49-F238E27FC236}">
                <a16:creationId xmlns:a16="http://schemas.microsoft.com/office/drawing/2014/main" id="{4E4ADCBC-7C3A-4845-8B8F-12C9FDADF773}"/>
              </a:ext>
            </a:extLst>
          </p:cNvPr>
          <p:cNvCxnSpPr>
            <a:cxnSpLocks/>
          </p:cNvCxnSpPr>
          <p:nvPr/>
        </p:nvCxnSpPr>
        <p:spPr>
          <a:xfrm>
            <a:off x="27080" y="3255855"/>
            <a:ext cx="1142590" cy="3269904"/>
          </a:xfrm>
          <a:prstGeom prst="line">
            <a:avLst/>
          </a:prstGeom>
          <a:ln w="76200">
            <a:solidFill>
              <a:schemeClr val="bg1">
                <a:lumMod val="50000"/>
              </a:schemeClr>
            </a:solidFill>
          </a:ln>
        </p:spPr>
        <p:style>
          <a:lnRef idx="3">
            <a:schemeClr val="accent3"/>
          </a:lnRef>
          <a:fillRef idx="0">
            <a:schemeClr val="accent3"/>
          </a:fillRef>
          <a:effectRef idx="2">
            <a:schemeClr val="accent3"/>
          </a:effectRef>
          <a:fontRef idx="minor">
            <a:schemeClr val="tx1"/>
          </a:fontRef>
        </p:style>
      </p:cxnSp>
      <p:cxnSp>
        <p:nvCxnSpPr>
          <p:cNvPr id="114" name="Straight Connector 113">
            <a:extLst>
              <a:ext uri="{FF2B5EF4-FFF2-40B4-BE49-F238E27FC236}">
                <a16:creationId xmlns:a16="http://schemas.microsoft.com/office/drawing/2014/main" id="{AB296C13-1291-814A-AC03-1738DCBF453E}"/>
              </a:ext>
            </a:extLst>
          </p:cNvPr>
          <p:cNvCxnSpPr>
            <a:cxnSpLocks/>
          </p:cNvCxnSpPr>
          <p:nvPr/>
        </p:nvCxnSpPr>
        <p:spPr>
          <a:xfrm flipV="1">
            <a:off x="564204" y="964827"/>
            <a:ext cx="11626272" cy="5873719"/>
          </a:xfrm>
          <a:prstGeom prst="line">
            <a:avLst/>
          </a:prstGeom>
          <a:ln w="76200">
            <a:solidFill>
              <a:schemeClr val="bg1">
                <a:lumMod val="50000"/>
              </a:schemeClr>
            </a:solidFill>
          </a:ln>
        </p:spPr>
        <p:style>
          <a:lnRef idx="3">
            <a:schemeClr val="accent3"/>
          </a:lnRef>
          <a:fillRef idx="0">
            <a:schemeClr val="accent3"/>
          </a:fillRef>
          <a:effectRef idx="2">
            <a:schemeClr val="accent3"/>
          </a:effectRef>
          <a:fontRef idx="minor">
            <a:schemeClr val="tx1"/>
          </a:fontRef>
        </p:style>
      </p:cxnSp>
      <p:cxnSp>
        <p:nvCxnSpPr>
          <p:cNvPr id="118" name="Straight Connector 117">
            <a:extLst>
              <a:ext uri="{FF2B5EF4-FFF2-40B4-BE49-F238E27FC236}">
                <a16:creationId xmlns:a16="http://schemas.microsoft.com/office/drawing/2014/main" id="{DC859E0F-948E-794F-A607-C9877BE3FE67}"/>
              </a:ext>
            </a:extLst>
          </p:cNvPr>
          <p:cNvCxnSpPr>
            <a:cxnSpLocks/>
          </p:cNvCxnSpPr>
          <p:nvPr/>
        </p:nvCxnSpPr>
        <p:spPr>
          <a:xfrm>
            <a:off x="9239124" y="3623"/>
            <a:ext cx="1110704" cy="1924912"/>
          </a:xfrm>
          <a:prstGeom prst="line">
            <a:avLst/>
          </a:prstGeom>
          <a:ln w="76200">
            <a:solidFill>
              <a:schemeClr val="bg1">
                <a:lumMod val="50000"/>
              </a:schemeClr>
            </a:solidFill>
          </a:ln>
        </p:spPr>
        <p:style>
          <a:lnRef idx="3">
            <a:schemeClr val="accent3"/>
          </a:lnRef>
          <a:fillRef idx="0">
            <a:schemeClr val="accent3"/>
          </a:fillRef>
          <a:effectRef idx="2">
            <a:schemeClr val="accent3"/>
          </a:effectRef>
          <a:fontRef idx="minor">
            <a:schemeClr val="tx1"/>
          </a:fontRef>
        </p:style>
      </p:cxnSp>
      <p:cxnSp>
        <p:nvCxnSpPr>
          <p:cNvPr id="120" name="Straight Connector 119">
            <a:extLst>
              <a:ext uri="{FF2B5EF4-FFF2-40B4-BE49-F238E27FC236}">
                <a16:creationId xmlns:a16="http://schemas.microsoft.com/office/drawing/2014/main" id="{94845C56-40C7-5745-95DD-41D9D334024F}"/>
              </a:ext>
            </a:extLst>
          </p:cNvPr>
          <p:cNvCxnSpPr>
            <a:cxnSpLocks/>
          </p:cNvCxnSpPr>
          <p:nvPr/>
        </p:nvCxnSpPr>
        <p:spPr>
          <a:xfrm>
            <a:off x="10504510" y="1841183"/>
            <a:ext cx="1674520" cy="4414192"/>
          </a:xfrm>
          <a:prstGeom prst="line">
            <a:avLst/>
          </a:prstGeom>
          <a:ln w="76200">
            <a:solidFill>
              <a:schemeClr val="bg1">
                <a:lumMod val="50000"/>
              </a:schemeClr>
            </a:solidFill>
          </a:ln>
        </p:spPr>
        <p:style>
          <a:lnRef idx="3">
            <a:schemeClr val="accent3"/>
          </a:lnRef>
          <a:fillRef idx="0">
            <a:schemeClr val="accent3"/>
          </a:fillRef>
          <a:effectRef idx="2">
            <a:schemeClr val="accent3"/>
          </a:effectRef>
          <a:fontRef idx="minor">
            <a:schemeClr val="tx1"/>
          </a:fontRef>
        </p:style>
      </p:cxnSp>
      <p:cxnSp>
        <p:nvCxnSpPr>
          <p:cNvPr id="122" name="Straight Connector 121">
            <a:extLst>
              <a:ext uri="{FF2B5EF4-FFF2-40B4-BE49-F238E27FC236}">
                <a16:creationId xmlns:a16="http://schemas.microsoft.com/office/drawing/2014/main" id="{B65633D5-CBFF-B242-A0E3-BD5BF869FF45}"/>
              </a:ext>
            </a:extLst>
          </p:cNvPr>
          <p:cNvCxnSpPr>
            <a:cxnSpLocks/>
          </p:cNvCxnSpPr>
          <p:nvPr/>
        </p:nvCxnSpPr>
        <p:spPr>
          <a:xfrm>
            <a:off x="9416214" y="1625723"/>
            <a:ext cx="464122" cy="0"/>
          </a:xfrm>
          <a:prstGeom prst="line">
            <a:avLst/>
          </a:prstGeom>
          <a:ln w="76200">
            <a:solidFill>
              <a:schemeClr val="bg1">
                <a:lumMod val="50000"/>
              </a:schemeClr>
            </a:solidFill>
          </a:ln>
        </p:spPr>
        <p:style>
          <a:lnRef idx="3">
            <a:schemeClr val="accent3"/>
          </a:lnRef>
          <a:fillRef idx="0">
            <a:schemeClr val="accent3"/>
          </a:fillRef>
          <a:effectRef idx="2">
            <a:schemeClr val="accent3"/>
          </a:effectRef>
          <a:fontRef idx="minor">
            <a:schemeClr val="tx1"/>
          </a:fontRef>
        </p:style>
      </p:cxnSp>
      <p:sp>
        <p:nvSpPr>
          <p:cNvPr id="125" name="Rectangle 124">
            <a:extLst>
              <a:ext uri="{FF2B5EF4-FFF2-40B4-BE49-F238E27FC236}">
                <a16:creationId xmlns:a16="http://schemas.microsoft.com/office/drawing/2014/main" id="{2C4C71F4-A9D0-2542-806A-E05F69FDD2F1}"/>
              </a:ext>
            </a:extLst>
          </p:cNvPr>
          <p:cNvSpPr/>
          <p:nvPr/>
        </p:nvSpPr>
        <p:spPr>
          <a:xfrm>
            <a:off x="5947694" y="3288748"/>
            <a:ext cx="496111" cy="270776"/>
          </a:xfrm>
          <a:prstGeom prst="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Freeform 126">
            <a:extLst>
              <a:ext uri="{FF2B5EF4-FFF2-40B4-BE49-F238E27FC236}">
                <a16:creationId xmlns:a16="http://schemas.microsoft.com/office/drawing/2014/main" id="{56481781-5103-DB46-B706-C1517A9A8FE5}"/>
              </a:ext>
            </a:extLst>
          </p:cNvPr>
          <p:cNvSpPr/>
          <p:nvPr/>
        </p:nvSpPr>
        <p:spPr>
          <a:xfrm>
            <a:off x="787940" y="1974715"/>
            <a:ext cx="11391090" cy="4883285"/>
          </a:xfrm>
          <a:custGeom>
            <a:avLst/>
            <a:gdLst>
              <a:gd name="connsiteX0" fmla="*/ 9640111 w 11391090"/>
              <a:gd name="connsiteY0" fmla="*/ 0 h 4883285"/>
              <a:gd name="connsiteX1" fmla="*/ 11391090 w 11391090"/>
              <a:gd name="connsiteY1" fmla="*/ 4455268 h 4883285"/>
              <a:gd name="connsiteX2" fmla="*/ 11391090 w 11391090"/>
              <a:gd name="connsiteY2" fmla="*/ 4883285 h 4883285"/>
              <a:gd name="connsiteX3" fmla="*/ 0 w 11391090"/>
              <a:gd name="connsiteY3" fmla="*/ 4883285 h 4883285"/>
              <a:gd name="connsiteX4" fmla="*/ 9640111 w 11391090"/>
              <a:gd name="connsiteY4" fmla="*/ 0 h 48832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91090" h="4883285">
                <a:moveTo>
                  <a:pt x="9640111" y="0"/>
                </a:moveTo>
                <a:lnTo>
                  <a:pt x="11391090" y="4455268"/>
                </a:lnTo>
                <a:lnTo>
                  <a:pt x="11391090" y="4883285"/>
                </a:lnTo>
                <a:lnTo>
                  <a:pt x="0" y="4883285"/>
                </a:lnTo>
                <a:lnTo>
                  <a:pt x="9640111" y="0"/>
                </a:lnTo>
                <a:close/>
              </a:path>
            </a:pathLst>
          </a:cu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Freeform 127">
            <a:extLst>
              <a:ext uri="{FF2B5EF4-FFF2-40B4-BE49-F238E27FC236}">
                <a16:creationId xmlns:a16="http://schemas.microsoft.com/office/drawing/2014/main" id="{7E480810-72AD-AD4F-A434-12943C1055A7}"/>
              </a:ext>
            </a:extLst>
          </p:cNvPr>
          <p:cNvSpPr/>
          <p:nvPr/>
        </p:nvSpPr>
        <p:spPr>
          <a:xfrm>
            <a:off x="10593421" y="1060315"/>
            <a:ext cx="1575881" cy="5000017"/>
          </a:xfrm>
          <a:custGeom>
            <a:avLst/>
            <a:gdLst>
              <a:gd name="connsiteX0" fmla="*/ 1575881 w 1575881"/>
              <a:gd name="connsiteY0" fmla="*/ 0 h 5000017"/>
              <a:gd name="connsiteX1" fmla="*/ 0 w 1575881"/>
              <a:gd name="connsiteY1" fmla="*/ 807396 h 5000017"/>
              <a:gd name="connsiteX2" fmla="*/ 1575881 w 1575881"/>
              <a:gd name="connsiteY2" fmla="*/ 5000017 h 5000017"/>
              <a:gd name="connsiteX3" fmla="*/ 1575881 w 1575881"/>
              <a:gd name="connsiteY3" fmla="*/ 0 h 5000017"/>
            </a:gdLst>
            <a:ahLst/>
            <a:cxnLst>
              <a:cxn ang="0">
                <a:pos x="connsiteX0" y="connsiteY0"/>
              </a:cxn>
              <a:cxn ang="0">
                <a:pos x="connsiteX1" y="connsiteY1"/>
              </a:cxn>
              <a:cxn ang="0">
                <a:pos x="connsiteX2" y="connsiteY2"/>
              </a:cxn>
              <a:cxn ang="0">
                <a:pos x="connsiteX3" y="connsiteY3"/>
              </a:cxn>
            </a:cxnLst>
            <a:rect l="l" t="t" r="r" b="b"/>
            <a:pathLst>
              <a:path w="1575881" h="5000017">
                <a:moveTo>
                  <a:pt x="1575881" y="0"/>
                </a:moveTo>
                <a:lnTo>
                  <a:pt x="0" y="807396"/>
                </a:lnTo>
                <a:lnTo>
                  <a:pt x="1575881" y="5000017"/>
                </a:lnTo>
                <a:lnTo>
                  <a:pt x="1575881" y="0"/>
                </a:lnTo>
                <a:close/>
              </a:path>
            </a:pathLst>
          </a:cu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Freeform 128">
            <a:extLst>
              <a:ext uri="{FF2B5EF4-FFF2-40B4-BE49-F238E27FC236}">
                <a16:creationId xmlns:a16="http://schemas.microsoft.com/office/drawing/2014/main" id="{5D2D8B5E-EB62-9A4E-88D5-19A9652046A5}"/>
              </a:ext>
            </a:extLst>
          </p:cNvPr>
          <p:cNvSpPr/>
          <p:nvPr/>
        </p:nvSpPr>
        <p:spPr>
          <a:xfrm>
            <a:off x="9387191" y="0"/>
            <a:ext cx="2791839" cy="1780162"/>
          </a:xfrm>
          <a:custGeom>
            <a:avLst/>
            <a:gdLst>
              <a:gd name="connsiteX0" fmla="*/ 0 w 2791839"/>
              <a:gd name="connsiteY0" fmla="*/ 0 h 1780162"/>
              <a:gd name="connsiteX1" fmla="*/ 2791839 w 2791839"/>
              <a:gd name="connsiteY1" fmla="*/ 0 h 1780162"/>
              <a:gd name="connsiteX2" fmla="*/ 2752928 w 2791839"/>
              <a:gd name="connsiteY2" fmla="*/ 894945 h 1780162"/>
              <a:gd name="connsiteX3" fmla="*/ 982494 w 2791839"/>
              <a:gd name="connsiteY3" fmla="*/ 1780162 h 1780162"/>
              <a:gd name="connsiteX4" fmla="*/ 0 w 2791839"/>
              <a:gd name="connsiteY4" fmla="*/ 0 h 17801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1839" h="1780162">
                <a:moveTo>
                  <a:pt x="0" y="0"/>
                </a:moveTo>
                <a:lnTo>
                  <a:pt x="2791839" y="0"/>
                </a:lnTo>
                <a:lnTo>
                  <a:pt x="2752928" y="894945"/>
                </a:lnTo>
                <a:lnTo>
                  <a:pt x="982494" y="1780162"/>
                </a:lnTo>
                <a:lnTo>
                  <a:pt x="0" y="0"/>
                </a:lnTo>
                <a:close/>
              </a:path>
            </a:pathLst>
          </a:cu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Freeform 129">
            <a:extLst>
              <a:ext uri="{FF2B5EF4-FFF2-40B4-BE49-F238E27FC236}">
                <a16:creationId xmlns:a16="http://schemas.microsoft.com/office/drawing/2014/main" id="{06609E30-F4FA-8942-8161-2711D0290335}"/>
              </a:ext>
            </a:extLst>
          </p:cNvPr>
          <p:cNvSpPr/>
          <p:nvPr/>
        </p:nvSpPr>
        <p:spPr>
          <a:xfrm>
            <a:off x="-19455" y="0"/>
            <a:ext cx="10214042" cy="6410528"/>
          </a:xfrm>
          <a:custGeom>
            <a:avLst/>
            <a:gdLst>
              <a:gd name="connsiteX0" fmla="*/ 0 w 10214042"/>
              <a:gd name="connsiteY0" fmla="*/ 0 h 6410528"/>
              <a:gd name="connsiteX1" fmla="*/ 9173183 w 10214042"/>
              <a:gd name="connsiteY1" fmla="*/ 0 h 6410528"/>
              <a:gd name="connsiteX2" fmla="*/ 10214042 w 10214042"/>
              <a:gd name="connsiteY2" fmla="*/ 1887166 h 6410528"/>
              <a:gd name="connsiteX3" fmla="*/ 1245140 w 10214042"/>
              <a:gd name="connsiteY3" fmla="*/ 6410528 h 6410528"/>
              <a:gd name="connsiteX4" fmla="*/ 9727 w 10214042"/>
              <a:gd name="connsiteY4" fmla="*/ 2966936 h 6410528"/>
              <a:gd name="connsiteX5" fmla="*/ 0 w 10214042"/>
              <a:gd name="connsiteY5" fmla="*/ 0 h 6410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14042" h="6410528">
                <a:moveTo>
                  <a:pt x="0" y="0"/>
                </a:moveTo>
                <a:lnTo>
                  <a:pt x="9173183" y="0"/>
                </a:lnTo>
                <a:lnTo>
                  <a:pt x="10214042" y="1887166"/>
                </a:lnTo>
                <a:lnTo>
                  <a:pt x="1245140" y="6410528"/>
                </a:lnTo>
                <a:lnTo>
                  <a:pt x="9727" y="2966936"/>
                </a:lnTo>
                <a:cubicBezTo>
                  <a:pt x="12970" y="1984442"/>
                  <a:pt x="16212" y="1001949"/>
                  <a:pt x="0" y="0"/>
                </a:cubicBezTo>
                <a:close/>
              </a:path>
            </a:pathLst>
          </a:cu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Freeform 130">
            <a:extLst>
              <a:ext uri="{FF2B5EF4-FFF2-40B4-BE49-F238E27FC236}">
                <a16:creationId xmlns:a16="http://schemas.microsoft.com/office/drawing/2014/main" id="{396A8B0C-FC1A-F246-8974-00E7108DA34D}"/>
              </a:ext>
            </a:extLst>
          </p:cNvPr>
          <p:cNvSpPr/>
          <p:nvPr/>
        </p:nvSpPr>
        <p:spPr>
          <a:xfrm>
            <a:off x="-19455" y="3422251"/>
            <a:ext cx="850435" cy="3445477"/>
          </a:xfrm>
          <a:custGeom>
            <a:avLst/>
            <a:gdLst>
              <a:gd name="connsiteX0" fmla="*/ 9727 w 807395"/>
              <a:gd name="connsiteY0" fmla="*/ 0 h 3414409"/>
              <a:gd name="connsiteX1" fmla="*/ 807395 w 807395"/>
              <a:gd name="connsiteY1" fmla="*/ 2354094 h 3414409"/>
              <a:gd name="connsiteX2" fmla="*/ 515566 w 807395"/>
              <a:gd name="connsiteY2" fmla="*/ 3414409 h 3414409"/>
              <a:gd name="connsiteX3" fmla="*/ 0 w 807395"/>
              <a:gd name="connsiteY3" fmla="*/ 3394953 h 3414409"/>
              <a:gd name="connsiteX4" fmla="*/ 9727 w 807395"/>
              <a:gd name="connsiteY4" fmla="*/ 0 h 34144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7395" h="3414409">
                <a:moveTo>
                  <a:pt x="9727" y="0"/>
                </a:moveTo>
                <a:lnTo>
                  <a:pt x="807395" y="2354094"/>
                </a:lnTo>
                <a:lnTo>
                  <a:pt x="515566" y="3414409"/>
                </a:lnTo>
                <a:lnTo>
                  <a:pt x="0" y="3394953"/>
                </a:lnTo>
                <a:cubicBezTo>
                  <a:pt x="3242" y="2266545"/>
                  <a:pt x="6485" y="1138136"/>
                  <a:pt x="9727" y="0"/>
                </a:cubicBezTo>
                <a:close/>
              </a:path>
            </a:pathLst>
          </a:cu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TextBox 131">
            <a:extLst>
              <a:ext uri="{FF2B5EF4-FFF2-40B4-BE49-F238E27FC236}">
                <a16:creationId xmlns:a16="http://schemas.microsoft.com/office/drawing/2014/main" id="{CD4F25DE-1F11-8046-9FBD-CBA1C7251583}"/>
              </a:ext>
            </a:extLst>
          </p:cNvPr>
          <p:cNvSpPr txBox="1"/>
          <p:nvPr/>
        </p:nvSpPr>
        <p:spPr>
          <a:xfrm>
            <a:off x="7506787" y="4067239"/>
            <a:ext cx="3022059" cy="584775"/>
          </a:xfrm>
          <a:prstGeom prst="rect">
            <a:avLst/>
          </a:prstGeom>
          <a:solidFill>
            <a:schemeClr val="bg1"/>
          </a:solidFill>
          <a:ln>
            <a:solidFill>
              <a:schemeClr val="tx1"/>
            </a:solidFill>
          </a:ln>
        </p:spPr>
        <p:txBody>
          <a:bodyPr wrap="square" rtlCol="0">
            <a:spAutoFit/>
          </a:bodyPr>
          <a:lstStyle/>
          <a:p>
            <a:pPr algn="ctr"/>
            <a:r>
              <a:rPr lang="en-US" sz="1600" b="1" dirty="0">
                <a:latin typeface="Helvetica" pitchFamily="2" charset="0"/>
              </a:rPr>
              <a:t>Area blocks (partitioned by the roads) </a:t>
            </a:r>
          </a:p>
        </p:txBody>
      </p:sp>
      <p:sp>
        <p:nvSpPr>
          <p:cNvPr id="133" name="Rectangle 132">
            <a:extLst>
              <a:ext uri="{FF2B5EF4-FFF2-40B4-BE49-F238E27FC236}">
                <a16:creationId xmlns:a16="http://schemas.microsoft.com/office/drawing/2014/main" id="{B942DA47-31CF-3A42-B426-87E99A579F06}"/>
              </a:ext>
            </a:extLst>
          </p:cNvPr>
          <p:cNvSpPr/>
          <p:nvPr/>
        </p:nvSpPr>
        <p:spPr>
          <a:xfrm>
            <a:off x="9725452" y="4390039"/>
            <a:ext cx="369652" cy="204281"/>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Slide Number Placeholder 3">
            <a:extLst>
              <a:ext uri="{FF2B5EF4-FFF2-40B4-BE49-F238E27FC236}">
                <a16:creationId xmlns:a16="http://schemas.microsoft.com/office/drawing/2014/main" id="{A5C6CED5-5498-29D4-01A7-4AA49C59C8FB}"/>
              </a:ext>
            </a:extLst>
          </p:cNvPr>
          <p:cNvSpPr>
            <a:spLocks noGrp="1"/>
          </p:cNvSpPr>
          <p:nvPr>
            <p:ph type="sldNum" sz="quarter" idx="10"/>
          </p:nvPr>
        </p:nvSpPr>
        <p:spPr>
          <a:xfrm>
            <a:off x="11275948" y="6373870"/>
            <a:ext cx="540000" cy="144000"/>
          </a:xfrm>
        </p:spPr>
        <p:txBody>
          <a:bodyPr/>
          <a:lstStyle/>
          <a:p>
            <a:fld id="{6C21D7B2-F6DF-4749-BE48-6DFE0A2356E7}" type="slidenum">
              <a:rPr lang="en-US" altLang="x-none" smtClean="0"/>
              <a:pPr/>
              <a:t>7</a:t>
            </a:fld>
            <a:endParaRPr lang="en-US" altLang="x-none" dirty="0"/>
          </a:p>
        </p:txBody>
      </p:sp>
    </p:spTree>
    <p:extLst>
      <p:ext uri="{BB962C8B-B14F-4D97-AF65-F5344CB8AC3E}">
        <p14:creationId xmlns:p14="http://schemas.microsoft.com/office/powerpoint/2010/main" val="15360996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7404359D-B59E-FB4D-AF5C-9A17D2C2C79A}"/>
              </a:ext>
            </a:extLst>
          </p:cNvPr>
          <p:cNvSpPr txBox="1"/>
          <p:nvPr/>
        </p:nvSpPr>
        <p:spPr>
          <a:xfrm>
            <a:off x="7868286" y="1456446"/>
            <a:ext cx="2099187" cy="338554"/>
          </a:xfrm>
          <a:prstGeom prst="rect">
            <a:avLst/>
          </a:prstGeom>
          <a:solidFill>
            <a:schemeClr val="bg1"/>
          </a:solidFill>
          <a:ln>
            <a:solidFill>
              <a:schemeClr val="tx1"/>
            </a:solidFill>
          </a:ln>
        </p:spPr>
        <p:txBody>
          <a:bodyPr wrap="square" rtlCol="0">
            <a:spAutoFit/>
          </a:bodyPr>
          <a:lstStyle/>
          <a:p>
            <a:r>
              <a:rPr lang="en-US" sz="1600" b="1" dirty="0">
                <a:latin typeface="Helvetica" pitchFamily="2" charset="0"/>
              </a:rPr>
              <a:t>Road network</a:t>
            </a:r>
            <a:endParaRPr lang="en-US" sz="1600" b="1" dirty="0">
              <a:solidFill>
                <a:srgbClr val="FF0000"/>
              </a:solidFill>
              <a:latin typeface="Helvetica" pitchFamily="2" charset="0"/>
            </a:endParaRPr>
          </a:p>
        </p:txBody>
      </p:sp>
      <p:sp>
        <p:nvSpPr>
          <p:cNvPr id="11" name="TextBox 10">
            <a:extLst>
              <a:ext uri="{FF2B5EF4-FFF2-40B4-BE49-F238E27FC236}">
                <a16:creationId xmlns:a16="http://schemas.microsoft.com/office/drawing/2014/main" id="{03E6E880-35A4-EE45-B00C-8ECCACA3B98E}"/>
              </a:ext>
            </a:extLst>
          </p:cNvPr>
          <p:cNvSpPr txBox="1"/>
          <p:nvPr/>
        </p:nvSpPr>
        <p:spPr>
          <a:xfrm>
            <a:off x="123332" y="217712"/>
            <a:ext cx="2483682" cy="338554"/>
          </a:xfrm>
          <a:prstGeom prst="rect">
            <a:avLst/>
          </a:prstGeom>
          <a:solidFill>
            <a:schemeClr val="bg1"/>
          </a:solidFill>
          <a:ln>
            <a:solidFill>
              <a:schemeClr val="tx1"/>
            </a:solidFill>
          </a:ln>
        </p:spPr>
        <p:txBody>
          <a:bodyPr wrap="square" rtlCol="0">
            <a:spAutoFit/>
          </a:bodyPr>
          <a:lstStyle/>
          <a:p>
            <a:r>
              <a:rPr lang="en-US" sz="1600" b="1" dirty="0">
                <a:latin typeface="Helvetica" pitchFamily="2" charset="0"/>
              </a:rPr>
              <a:t>Individual buildings</a:t>
            </a:r>
          </a:p>
        </p:txBody>
      </p:sp>
      <p:sp>
        <p:nvSpPr>
          <p:cNvPr id="25" name="TextBox 24">
            <a:extLst>
              <a:ext uri="{FF2B5EF4-FFF2-40B4-BE49-F238E27FC236}">
                <a16:creationId xmlns:a16="http://schemas.microsoft.com/office/drawing/2014/main" id="{882864AF-DD79-BD41-9A44-F74BB6F9AE8C}"/>
              </a:ext>
            </a:extLst>
          </p:cNvPr>
          <p:cNvSpPr txBox="1"/>
          <p:nvPr/>
        </p:nvSpPr>
        <p:spPr>
          <a:xfrm>
            <a:off x="3470546" y="3259082"/>
            <a:ext cx="3019964" cy="338554"/>
          </a:xfrm>
          <a:prstGeom prst="rect">
            <a:avLst/>
          </a:prstGeom>
          <a:solidFill>
            <a:schemeClr val="bg1"/>
          </a:solidFill>
          <a:ln>
            <a:solidFill>
              <a:schemeClr val="tx1"/>
            </a:solidFill>
          </a:ln>
        </p:spPr>
        <p:txBody>
          <a:bodyPr wrap="square" rtlCol="0">
            <a:spAutoFit/>
          </a:bodyPr>
          <a:lstStyle/>
          <a:p>
            <a:r>
              <a:rPr lang="en-US" sz="1600" b="1" dirty="0">
                <a:latin typeface="Helvetica" pitchFamily="2" charset="0"/>
              </a:rPr>
              <a:t>Land-use plots (Farms)</a:t>
            </a:r>
            <a:endParaRPr lang="en-US" sz="1600" b="1" dirty="0">
              <a:solidFill>
                <a:srgbClr val="FF0000"/>
              </a:solidFill>
              <a:latin typeface="Helvetica" pitchFamily="2" charset="0"/>
            </a:endParaRPr>
          </a:p>
        </p:txBody>
      </p:sp>
      <p:sp>
        <p:nvSpPr>
          <p:cNvPr id="33" name="TextBox 32">
            <a:extLst>
              <a:ext uri="{FF2B5EF4-FFF2-40B4-BE49-F238E27FC236}">
                <a16:creationId xmlns:a16="http://schemas.microsoft.com/office/drawing/2014/main" id="{FECA6325-6449-9C41-8C2A-81297E5F0D00}"/>
              </a:ext>
            </a:extLst>
          </p:cNvPr>
          <p:cNvSpPr txBox="1"/>
          <p:nvPr/>
        </p:nvSpPr>
        <p:spPr>
          <a:xfrm>
            <a:off x="5023105" y="6356482"/>
            <a:ext cx="2483682" cy="338554"/>
          </a:xfrm>
          <a:prstGeom prst="rect">
            <a:avLst/>
          </a:prstGeom>
          <a:solidFill>
            <a:schemeClr val="bg1"/>
          </a:solidFill>
          <a:ln>
            <a:solidFill>
              <a:schemeClr val="tx1"/>
            </a:solidFill>
          </a:ln>
        </p:spPr>
        <p:txBody>
          <a:bodyPr wrap="square" rtlCol="0">
            <a:spAutoFit/>
          </a:bodyPr>
          <a:lstStyle/>
          <a:p>
            <a:r>
              <a:rPr lang="en-US" sz="1600" b="1" dirty="0">
                <a:latin typeface="Helvetica" pitchFamily="2" charset="0"/>
              </a:rPr>
              <a:t>Individual trees</a:t>
            </a:r>
          </a:p>
        </p:txBody>
      </p:sp>
      <p:sp>
        <p:nvSpPr>
          <p:cNvPr id="35" name="Freeform 34">
            <a:extLst>
              <a:ext uri="{FF2B5EF4-FFF2-40B4-BE49-F238E27FC236}">
                <a16:creationId xmlns:a16="http://schemas.microsoft.com/office/drawing/2014/main" id="{331BCB1B-5373-AC45-ABA9-5A21AF3601C0}"/>
              </a:ext>
            </a:extLst>
          </p:cNvPr>
          <p:cNvSpPr/>
          <p:nvPr/>
        </p:nvSpPr>
        <p:spPr>
          <a:xfrm>
            <a:off x="447472" y="1070043"/>
            <a:ext cx="1634247" cy="1138136"/>
          </a:xfrm>
          <a:custGeom>
            <a:avLst/>
            <a:gdLst>
              <a:gd name="connsiteX0" fmla="*/ 87549 w 1634247"/>
              <a:gd name="connsiteY0" fmla="*/ 661480 h 1138136"/>
              <a:gd name="connsiteX1" fmla="*/ 1439694 w 1634247"/>
              <a:gd name="connsiteY1" fmla="*/ 0 h 1138136"/>
              <a:gd name="connsiteX2" fmla="*/ 1634247 w 1634247"/>
              <a:gd name="connsiteY2" fmla="*/ 359923 h 1138136"/>
              <a:gd name="connsiteX3" fmla="*/ 243192 w 1634247"/>
              <a:gd name="connsiteY3" fmla="*/ 1138136 h 1138136"/>
              <a:gd name="connsiteX4" fmla="*/ 0 w 1634247"/>
              <a:gd name="connsiteY4" fmla="*/ 690663 h 1138136"/>
              <a:gd name="connsiteX5" fmla="*/ 87549 w 1634247"/>
              <a:gd name="connsiteY5" fmla="*/ 661480 h 1138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4247" h="1138136">
                <a:moveTo>
                  <a:pt x="87549" y="661480"/>
                </a:moveTo>
                <a:lnTo>
                  <a:pt x="1439694" y="0"/>
                </a:lnTo>
                <a:lnTo>
                  <a:pt x="1634247" y="359923"/>
                </a:lnTo>
                <a:lnTo>
                  <a:pt x="243192" y="1138136"/>
                </a:lnTo>
                <a:lnTo>
                  <a:pt x="0" y="690663"/>
                </a:lnTo>
                <a:lnTo>
                  <a:pt x="87549" y="661480"/>
                </a:lnTo>
                <a:close/>
              </a:path>
            </a:pathLst>
          </a:cu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35">
            <a:extLst>
              <a:ext uri="{FF2B5EF4-FFF2-40B4-BE49-F238E27FC236}">
                <a16:creationId xmlns:a16="http://schemas.microsoft.com/office/drawing/2014/main" id="{C023F003-1BEC-364D-8C45-A727769A7F24}"/>
              </a:ext>
            </a:extLst>
          </p:cNvPr>
          <p:cNvSpPr/>
          <p:nvPr/>
        </p:nvSpPr>
        <p:spPr>
          <a:xfrm>
            <a:off x="885217" y="1478604"/>
            <a:ext cx="1381328" cy="953311"/>
          </a:xfrm>
          <a:custGeom>
            <a:avLst/>
            <a:gdLst>
              <a:gd name="connsiteX0" fmla="*/ 1206230 w 1381328"/>
              <a:gd name="connsiteY0" fmla="*/ 0 h 953311"/>
              <a:gd name="connsiteX1" fmla="*/ 0 w 1381328"/>
              <a:gd name="connsiteY1" fmla="*/ 651753 h 953311"/>
              <a:gd name="connsiteX2" fmla="*/ 175098 w 1381328"/>
              <a:gd name="connsiteY2" fmla="*/ 953311 h 953311"/>
              <a:gd name="connsiteX3" fmla="*/ 1381328 w 1381328"/>
              <a:gd name="connsiteY3" fmla="*/ 301558 h 953311"/>
              <a:gd name="connsiteX4" fmla="*/ 1206230 w 1381328"/>
              <a:gd name="connsiteY4" fmla="*/ 0 h 9533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1328" h="953311">
                <a:moveTo>
                  <a:pt x="1206230" y="0"/>
                </a:moveTo>
                <a:lnTo>
                  <a:pt x="0" y="651753"/>
                </a:lnTo>
                <a:lnTo>
                  <a:pt x="175098" y="953311"/>
                </a:lnTo>
                <a:lnTo>
                  <a:pt x="1381328" y="301558"/>
                </a:lnTo>
                <a:lnTo>
                  <a:pt x="1206230" y="0"/>
                </a:lnTo>
                <a:close/>
              </a:path>
            </a:pathLst>
          </a:cu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36">
            <a:extLst>
              <a:ext uri="{FF2B5EF4-FFF2-40B4-BE49-F238E27FC236}">
                <a16:creationId xmlns:a16="http://schemas.microsoft.com/office/drawing/2014/main" id="{8A8EFD49-D2BA-6341-A6D5-BE840885E53E}"/>
              </a:ext>
            </a:extLst>
          </p:cNvPr>
          <p:cNvSpPr/>
          <p:nvPr/>
        </p:nvSpPr>
        <p:spPr>
          <a:xfrm>
            <a:off x="116732" y="1838528"/>
            <a:ext cx="2217906" cy="1634246"/>
          </a:xfrm>
          <a:custGeom>
            <a:avLst/>
            <a:gdLst>
              <a:gd name="connsiteX0" fmla="*/ 2101174 w 2217906"/>
              <a:gd name="connsiteY0" fmla="*/ 0 h 1634246"/>
              <a:gd name="connsiteX1" fmla="*/ 2217906 w 2217906"/>
              <a:gd name="connsiteY1" fmla="*/ 155642 h 1634246"/>
              <a:gd name="connsiteX2" fmla="*/ 116732 w 2217906"/>
              <a:gd name="connsiteY2" fmla="*/ 1634246 h 1634246"/>
              <a:gd name="connsiteX3" fmla="*/ 0 w 2217906"/>
              <a:gd name="connsiteY3" fmla="*/ 1381327 h 1634246"/>
              <a:gd name="connsiteX4" fmla="*/ 2101174 w 2217906"/>
              <a:gd name="connsiteY4" fmla="*/ 0 h 16342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7906" h="1634246">
                <a:moveTo>
                  <a:pt x="2101174" y="0"/>
                </a:moveTo>
                <a:lnTo>
                  <a:pt x="2217906" y="155642"/>
                </a:lnTo>
                <a:lnTo>
                  <a:pt x="116732" y="1634246"/>
                </a:lnTo>
                <a:lnTo>
                  <a:pt x="0" y="1381327"/>
                </a:lnTo>
                <a:lnTo>
                  <a:pt x="2101174" y="0"/>
                </a:lnTo>
                <a:close/>
              </a:path>
            </a:pathLst>
          </a:cu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Freeform 37">
            <a:extLst>
              <a:ext uri="{FF2B5EF4-FFF2-40B4-BE49-F238E27FC236}">
                <a16:creationId xmlns:a16="http://schemas.microsoft.com/office/drawing/2014/main" id="{6B6D1EDB-29B7-5C4A-B410-1AD8B0A7185A}"/>
              </a:ext>
            </a:extLst>
          </p:cNvPr>
          <p:cNvSpPr/>
          <p:nvPr/>
        </p:nvSpPr>
        <p:spPr>
          <a:xfrm>
            <a:off x="1215957" y="1955260"/>
            <a:ext cx="1332690" cy="1225685"/>
          </a:xfrm>
          <a:custGeom>
            <a:avLst/>
            <a:gdLst>
              <a:gd name="connsiteX0" fmla="*/ 1225686 w 1332690"/>
              <a:gd name="connsiteY0" fmla="*/ 0 h 1225685"/>
              <a:gd name="connsiteX1" fmla="*/ 1332690 w 1332690"/>
              <a:gd name="connsiteY1" fmla="*/ 165370 h 1225685"/>
              <a:gd name="connsiteX2" fmla="*/ 622571 w 1332690"/>
              <a:gd name="connsiteY2" fmla="*/ 680936 h 1225685"/>
              <a:gd name="connsiteX3" fmla="*/ 680937 w 1332690"/>
              <a:gd name="connsiteY3" fmla="*/ 933855 h 1225685"/>
              <a:gd name="connsiteX4" fmla="*/ 194554 w 1332690"/>
              <a:gd name="connsiteY4" fmla="*/ 1225685 h 1225685"/>
              <a:gd name="connsiteX5" fmla="*/ 0 w 1332690"/>
              <a:gd name="connsiteY5" fmla="*/ 914400 h 1225685"/>
              <a:gd name="connsiteX6" fmla="*/ 1225686 w 1332690"/>
              <a:gd name="connsiteY6" fmla="*/ 0 h 1225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32690" h="1225685">
                <a:moveTo>
                  <a:pt x="1225686" y="0"/>
                </a:moveTo>
                <a:lnTo>
                  <a:pt x="1332690" y="165370"/>
                </a:lnTo>
                <a:lnTo>
                  <a:pt x="622571" y="680936"/>
                </a:lnTo>
                <a:lnTo>
                  <a:pt x="680937" y="933855"/>
                </a:lnTo>
                <a:lnTo>
                  <a:pt x="194554" y="1225685"/>
                </a:lnTo>
                <a:lnTo>
                  <a:pt x="0" y="914400"/>
                </a:lnTo>
                <a:lnTo>
                  <a:pt x="1225686" y="0"/>
                </a:lnTo>
                <a:close/>
              </a:path>
            </a:pathLst>
          </a:cu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Freeform 38">
            <a:extLst>
              <a:ext uri="{FF2B5EF4-FFF2-40B4-BE49-F238E27FC236}">
                <a16:creationId xmlns:a16="http://schemas.microsoft.com/office/drawing/2014/main" id="{BF5393E4-BB5B-CE42-B8D2-04C3BE429CF0}"/>
              </a:ext>
            </a:extLst>
          </p:cNvPr>
          <p:cNvSpPr/>
          <p:nvPr/>
        </p:nvSpPr>
        <p:spPr>
          <a:xfrm>
            <a:off x="2315183" y="3424136"/>
            <a:ext cx="1177047" cy="1070043"/>
          </a:xfrm>
          <a:custGeom>
            <a:avLst/>
            <a:gdLst>
              <a:gd name="connsiteX0" fmla="*/ 0 w 1177047"/>
              <a:gd name="connsiteY0" fmla="*/ 311285 h 1070043"/>
              <a:gd name="connsiteX1" fmla="*/ 797668 w 1177047"/>
              <a:gd name="connsiteY1" fmla="*/ 0 h 1070043"/>
              <a:gd name="connsiteX2" fmla="*/ 963038 w 1177047"/>
              <a:gd name="connsiteY2" fmla="*/ 340468 h 1070043"/>
              <a:gd name="connsiteX3" fmla="*/ 1177047 w 1177047"/>
              <a:gd name="connsiteY3" fmla="*/ 671209 h 1070043"/>
              <a:gd name="connsiteX4" fmla="*/ 340468 w 1177047"/>
              <a:gd name="connsiteY4" fmla="*/ 1070043 h 1070043"/>
              <a:gd name="connsiteX5" fmla="*/ 145915 w 1177047"/>
              <a:gd name="connsiteY5" fmla="*/ 680936 h 1070043"/>
              <a:gd name="connsiteX6" fmla="*/ 145915 w 1177047"/>
              <a:gd name="connsiteY6" fmla="*/ 680936 h 1070043"/>
              <a:gd name="connsiteX7" fmla="*/ 0 w 1177047"/>
              <a:gd name="connsiteY7" fmla="*/ 311285 h 1070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77047" h="1070043">
                <a:moveTo>
                  <a:pt x="0" y="311285"/>
                </a:moveTo>
                <a:lnTo>
                  <a:pt x="797668" y="0"/>
                </a:lnTo>
                <a:lnTo>
                  <a:pt x="963038" y="340468"/>
                </a:lnTo>
                <a:lnTo>
                  <a:pt x="1177047" y="671209"/>
                </a:lnTo>
                <a:lnTo>
                  <a:pt x="340468" y="1070043"/>
                </a:lnTo>
                <a:lnTo>
                  <a:pt x="145915" y="680936"/>
                </a:lnTo>
                <a:lnTo>
                  <a:pt x="145915" y="680936"/>
                </a:lnTo>
                <a:lnTo>
                  <a:pt x="0" y="311285"/>
                </a:lnTo>
                <a:close/>
              </a:path>
            </a:pathLst>
          </a:cu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Freeform 39">
            <a:extLst>
              <a:ext uri="{FF2B5EF4-FFF2-40B4-BE49-F238E27FC236}">
                <a16:creationId xmlns:a16="http://schemas.microsoft.com/office/drawing/2014/main" id="{E8E686BC-2062-6B47-8C89-C192BA853527}"/>
              </a:ext>
            </a:extLst>
          </p:cNvPr>
          <p:cNvSpPr/>
          <p:nvPr/>
        </p:nvSpPr>
        <p:spPr>
          <a:xfrm>
            <a:off x="1595336" y="4202349"/>
            <a:ext cx="2188724" cy="1575881"/>
          </a:xfrm>
          <a:custGeom>
            <a:avLst/>
            <a:gdLst>
              <a:gd name="connsiteX0" fmla="*/ 1819073 w 2188724"/>
              <a:gd name="connsiteY0" fmla="*/ 0 h 1575881"/>
              <a:gd name="connsiteX1" fmla="*/ 2188724 w 2188724"/>
              <a:gd name="connsiteY1" fmla="*/ 603115 h 1575881"/>
              <a:gd name="connsiteX2" fmla="*/ 291830 w 2188724"/>
              <a:gd name="connsiteY2" fmla="*/ 1575881 h 1575881"/>
              <a:gd name="connsiteX3" fmla="*/ 0 w 2188724"/>
              <a:gd name="connsiteY3" fmla="*/ 797668 h 1575881"/>
              <a:gd name="connsiteX4" fmla="*/ 1819073 w 2188724"/>
              <a:gd name="connsiteY4" fmla="*/ 0 h 15758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8724" h="1575881">
                <a:moveTo>
                  <a:pt x="1819073" y="0"/>
                </a:moveTo>
                <a:lnTo>
                  <a:pt x="2188724" y="603115"/>
                </a:lnTo>
                <a:lnTo>
                  <a:pt x="291830" y="1575881"/>
                </a:lnTo>
                <a:lnTo>
                  <a:pt x="0" y="797668"/>
                </a:lnTo>
                <a:lnTo>
                  <a:pt x="1819073" y="0"/>
                </a:lnTo>
                <a:close/>
              </a:path>
            </a:pathLst>
          </a:cu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reeform 40">
            <a:extLst>
              <a:ext uri="{FF2B5EF4-FFF2-40B4-BE49-F238E27FC236}">
                <a16:creationId xmlns:a16="http://schemas.microsoft.com/office/drawing/2014/main" id="{5F91732B-4932-134D-9329-47781EAC3A0F}"/>
              </a:ext>
            </a:extLst>
          </p:cNvPr>
          <p:cNvSpPr/>
          <p:nvPr/>
        </p:nvSpPr>
        <p:spPr>
          <a:xfrm rot="285163">
            <a:off x="7330282" y="3200545"/>
            <a:ext cx="836579" cy="583659"/>
          </a:xfrm>
          <a:custGeom>
            <a:avLst/>
            <a:gdLst>
              <a:gd name="connsiteX0" fmla="*/ 700392 w 836579"/>
              <a:gd name="connsiteY0" fmla="*/ 0 h 583659"/>
              <a:gd name="connsiteX1" fmla="*/ 836579 w 836579"/>
              <a:gd name="connsiteY1" fmla="*/ 194553 h 583659"/>
              <a:gd name="connsiteX2" fmla="*/ 457200 w 836579"/>
              <a:gd name="connsiteY2" fmla="*/ 515566 h 583659"/>
              <a:gd name="connsiteX3" fmla="*/ 194554 w 836579"/>
              <a:gd name="connsiteY3" fmla="*/ 583659 h 583659"/>
              <a:gd name="connsiteX4" fmla="*/ 97277 w 836579"/>
              <a:gd name="connsiteY4" fmla="*/ 573932 h 583659"/>
              <a:gd name="connsiteX5" fmla="*/ 0 w 836579"/>
              <a:gd name="connsiteY5" fmla="*/ 437744 h 583659"/>
              <a:gd name="connsiteX6" fmla="*/ 0 w 836579"/>
              <a:gd name="connsiteY6" fmla="*/ 437744 h 583659"/>
              <a:gd name="connsiteX7" fmla="*/ 700392 w 836579"/>
              <a:gd name="connsiteY7" fmla="*/ 0 h 58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36579" h="583659">
                <a:moveTo>
                  <a:pt x="700392" y="0"/>
                </a:moveTo>
                <a:lnTo>
                  <a:pt x="836579" y="194553"/>
                </a:lnTo>
                <a:lnTo>
                  <a:pt x="457200" y="515566"/>
                </a:lnTo>
                <a:lnTo>
                  <a:pt x="194554" y="583659"/>
                </a:lnTo>
                <a:lnTo>
                  <a:pt x="97277" y="573932"/>
                </a:lnTo>
                <a:lnTo>
                  <a:pt x="0" y="437744"/>
                </a:lnTo>
                <a:lnTo>
                  <a:pt x="0" y="437744"/>
                </a:lnTo>
                <a:lnTo>
                  <a:pt x="700392" y="0"/>
                </a:lnTo>
                <a:close/>
              </a:path>
            </a:pathLst>
          </a:cu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41">
            <a:extLst>
              <a:ext uri="{FF2B5EF4-FFF2-40B4-BE49-F238E27FC236}">
                <a16:creationId xmlns:a16="http://schemas.microsoft.com/office/drawing/2014/main" id="{27A816F7-E8DF-F64B-9688-284CAA0437A8}"/>
              </a:ext>
            </a:extLst>
          </p:cNvPr>
          <p:cNvSpPr/>
          <p:nvPr/>
        </p:nvSpPr>
        <p:spPr>
          <a:xfrm>
            <a:off x="10068128" y="846306"/>
            <a:ext cx="710119" cy="797668"/>
          </a:xfrm>
          <a:custGeom>
            <a:avLst/>
            <a:gdLst>
              <a:gd name="connsiteX0" fmla="*/ 145915 w 710119"/>
              <a:gd name="connsiteY0" fmla="*/ 97277 h 797668"/>
              <a:gd name="connsiteX1" fmla="*/ 340468 w 710119"/>
              <a:gd name="connsiteY1" fmla="*/ 0 h 797668"/>
              <a:gd name="connsiteX2" fmla="*/ 437744 w 710119"/>
              <a:gd name="connsiteY2" fmla="*/ 165371 h 797668"/>
              <a:gd name="connsiteX3" fmla="*/ 564204 w 710119"/>
              <a:gd name="connsiteY3" fmla="*/ 87549 h 797668"/>
              <a:gd name="connsiteX4" fmla="*/ 710119 w 710119"/>
              <a:gd name="connsiteY4" fmla="*/ 632298 h 797668"/>
              <a:gd name="connsiteX5" fmla="*/ 408561 w 710119"/>
              <a:gd name="connsiteY5" fmla="*/ 797668 h 797668"/>
              <a:gd name="connsiteX6" fmla="*/ 0 w 710119"/>
              <a:gd name="connsiteY6" fmla="*/ 398834 h 797668"/>
              <a:gd name="connsiteX7" fmla="*/ 272374 w 710119"/>
              <a:gd name="connsiteY7" fmla="*/ 282103 h 797668"/>
              <a:gd name="connsiteX8" fmla="*/ 145915 w 710119"/>
              <a:gd name="connsiteY8" fmla="*/ 97277 h 797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0119" h="797668">
                <a:moveTo>
                  <a:pt x="145915" y="97277"/>
                </a:moveTo>
                <a:lnTo>
                  <a:pt x="340468" y="0"/>
                </a:lnTo>
                <a:lnTo>
                  <a:pt x="437744" y="165371"/>
                </a:lnTo>
                <a:lnTo>
                  <a:pt x="564204" y="87549"/>
                </a:lnTo>
                <a:lnTo>
                  <a:pt x="710119" y="632298"/>
                </a:lnTo>
                <a:lnTo>
                  <a:pt x="408561" y="797668"/>
                </a:lnTo>
                <a:lnTo>
                  <a:pt x="0" y="398834"/>
                </a:lnTo>
                <a:lnTo>
                  <a:pt x="272374" y="282103"/>
                </a:lnTo>
                <a:lnTo>
                  <a:pt x="145915" y="97277"/>
                </a:lnTo>
                <a:close/>
              </a:path>
            </a:pathLst>
          </a:cu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Freeform 42">
            <a:extLst>
              <a:ext uri="{FF2B5EF4-FFF2-40B4-BE49-F238E27FC236}">
                <a16:creationId xmlns:a16="http://schemas.microsoft.com/office/drawing/2014/main" id="{191B61E2-F311-804D-A803-2D62F9B6C875}"/>
              </a:ext>
            </a:extLst>
          </p:cNvPr>
          <p:cNvSpPr/>
          <p:nvPr/>
        </p:nvSpPr>
        <p:spPr>
          <a:xfrm>
            <a:off x="11235447" y="3151762"/>
            <a:ext cx="729574" cy="933855"/>
          </a:xfrm>
          <a:custGeom>
            <a:avLst/>
            <a:gdLst>
              <a:gd name="connsiteX0" fmla="*/ 457200 w 729574"/>
              <a:gd name="connsiteY0" fmla="*/ 0 h 933855"/>
              <a:gd name="connsiteX1" fmla="*/ 0 w 729574"/>
              <a:gd name="connsiteY1" fmla="*/ 126459 h 933855"/>
              <a:gd name="connsiteX2" fmla="*/ 204281 w 729574"/>
              <a:gd name="connsiteY2" fmla="*/ 505838 h 933855"/>
              <a:gd name="connsiteX3" fmla="*/ 311285 w 729574"/>
              <a:gd name="connsiteY3" fmla="*/ 933855 h 933855"/>
              <a:gd name="connsiteX4" fmla="*/ 729574 w 729574"/>
              <a:gd name="connsiteY4" fmla="*/ 797668 h 933855"/>
              <a:gd name="connsiteX5" fmla="*/ 457200 w 729574"/>
              <a:gd name="connsiteY5" fmla="*/ 0 h 933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9574" h="933855">
                <a:moveTo>
                  <a:pt x="457200" y="0"/>
                </a:moveTo>
                <a:lnTo>
                  <a:pt x="0" y="126459"/>
                </a:lnTo>
                <a:lnTo>
                  <a:pt x="204281" y="505838"/>
                </a:lnTo>
                <a:lnTo>
                  <a:pt x="311285" y="933855"/>
                </a:lnTo>
                <a:lnTo>
                  <a:pt x="729574" y="797668"/>
                </a:lnTo>
                <a:lnTo>
                  <a:pt x="457200" y="0"/>
                </a:lnTo>
                <a:close/>
              </a:path>
            </a:pathLst>
          </a:cu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3">
            <p14:nvContentPartPr>
              <p14:cNvPr id="44" name="Ink 43">
                <a:extLst>
                  <a:ext uri="{FF2B5EF4-FFF2-40B4-BE49-F238E27FC236}">
                    <a16:creationId xmlns:a16="http://schemas.microsoft.com/office/drawing/2014/main" id="{DB57DC3D-DBA8-D94C-AA69-A105F18FC350}"/>
                  </a:ext>
                </a:extLst>
              </p14:cNvPr>
              <p14:cNvContentPartPr/>
              <p14:nvPr/>
            </p14:nvContentPartPr>
            <p14:xfrm>
              <a:off x="178353" y="2115375"/>
              <a:ext cx="360" cy="360"/>
            </p14:xfrm>
          </p:contentPart>
        </mc:Choice>
        <mc:Fallback xmlns="">
          <p:pic>
            <p:nvPicPr>
              <p:cNvPr id="44" name="Ink 43">
                <a:extLst>
                  <a:ext uri="{FF2B5EF4-FFF2-40B4-BE49-F238E27FC236}">
                    <a16:creationId xmlns:a16="http://schemas.microsoft.com/office/drawing/2014/main" id="{DB57DC3D-DBA8-D94C-AA69-A105F18FC350}"/>
                  </a:ext>
                </a:extLst>
              </p:cNvPr>
              <p:cNvPicPr/>
              <p:nvPr/>
            </p:nvPicPr>
            <p:blipFill>
              <a:blip r:embed="rId4"/>
              <a:stretch>
                <a:fillRect/>
              </a:stretch>
            </p:blipFill>
            <p:spPr>
              <a:xfrm>
                <a:off x="142353" y="207937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45" name="Ink 44">
                <a:extLst>
                  <a:ext uri="{FF2B5EF4-FFF2-40B4-BE49-F238E27FC236}">
                    <a16:creationId xmlns:a16="http://schemas.microsoft.com/office/drawing/2014/main" id="{26ED8C34-3A77-2942-A304-8A110589E303}"/>
                  </a:ext>
                </a:extLst>
              </p14:cNvPr>
              <p14:cNvContentPartPr/>
              <p14:nvPr/>
            </p14:nvContentPartPr>
            <p14:xfrm>
              <a:off x="510993" y="2175855"/>
              <a:ext cx="360" cy="360"/>
            </p14:xfrm>
          </p:contentPart>
        </mc:Choice>
        <mc:Fallback xmlns="">
          <p:pic>
            <p:nvPicPr>
              <p:cNvPr id="45" name="Ink 44">
                <a:extLst>
                  <a:ext uri="{FF2B5EF4-FFF2-40B4-BE49-F238E27FC236}">
                    <a16:creationId xmlns:a16="http://schemas.microsoft.com/office/drawing/2014/main" id="{26ED8C34-3A77-2942-A304-8A110589E303}"/>
                  </a:ext>
                </a:extLst>
              </p:cNvPr>
              <p:cNvPicPr/>
              <p:nvPr/>
            </p:nvPicPr>
            <p:blipFill>
              <a:blip r:embed="rId4"/>
              <a:stretch>
                <a:fillRect/>
              </a:stretch>
            </p:blipFill>
            <p:spPr>
              <a:xfrm>
                <a:off x="474993" y="213985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6" name="Ink 45">
                <a:extLst>
                  <a:ext uri="{FF2B5EF4-FFF2-40B4-BE49-F238E27FC236}">
                    <a16:creationId xmlns:a16="http://schemas.microsoft.com/office/drawing/2014/main" id="{74188C0C-CB34-0E44-A3DB-E5E93B4014BE}"/>
                  </a:ext>
                </a:extLst>
              </p14:cNvPr>
              <p14:cNvContentPartPr/>
              <p14:nvPr/>
            </p14:nvContentPartPr>
            <p14:xfrm>
              <a:off x="2452473" y="385575"/>
              <a:ext cx="360" cy="360"/>
            </p14:xfrm>
          </p:contentPart>
        </mc:Choice>
        <mc:Fallback xmlns="">
          <p:pic>
            <p:nvPicPr>
              <p:cNvPr id="46" name="Ink 45">
                <a:extLst>
                  <a:ext uri="{FF2B5EF4-FFF2-40B4-BE49-F238E27FC236}">
                    <a16:creationId xmlns:a16="http://schemas.microsoft.com/office/drawing/2014/main" id="{74188C0C-CB34-0E44-A3DB-E5E93B4014BE}"/>
                  </a:ext>
                </a:extLst>
              </p:cNvPr>
              <p:cNvPicPr/>
              <p:nvPr/>
            </p:nvPicPr>
            <p:blipFill>
              <a:blip r:embed="rId7"/>
              <a:stretch>
                <a:fillRect/>
              </a:stretch>
            </p:blipFill>
            <p:spPr>
              <a:xfrm>
                <a:off x="2389473" y="322575"/>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47" name="Ink 46">
                <a:extLst>
                  <a:ext uri="{FF2B5EF4-FFF2-40B4-BE49-F238E27FC236}">
                    <a16:creationId xmlns:a16="http://schemas.microsoft.com/office/drawing/2014/main" id="{8AFB44BF-DA51-FC4C-946E-055FC2782997}"/>
                  </a:ext>
                </a:extLst>
              </p14:cNvPr>
              <p14:cNvContentPartPr/>
              <p14:nvPr/>
            </p14:nvContentPartPr>
            <p14:xfrm>
              <a:off x="285633" y="2721615"/>
              <a:ext cx="360" cy="360"/>
            </p14:xfrm>
          </p:contentPart>
        </mc:Choice>
        <mc:Fallback xmlns="">
          <p:pic>
            <p:nvPicPr>
              <p:cNvPr id="47" name="Ink 46">
                <a:extLst>
                  <a:ext uri="{FF2B5EF4-FFF2-40B4-BE49-F238E27FC236}">
                    <a16:creationId xmlns:a16="http://schemas.microsoft.com/office/drawing/2014/main" id="{8AFB44BF-DA51-FC4C-946E-055FC2782997}"/>
                  </a:ext>
                </a:extLst>
              </p:cNvPr>
              <p:cNvPicPr/>
              <p:nvPr/>
            </p:nvPicPr>
            <p:blipFill>
              <a:blip r:embed="rId4"/>
              <a:stretch>
                <a:fillRect/>
              </a:stretch>
            </p:blipFill>
            <p:spPr>
              <a:xfrm>
                <a:off x="249633" y="268561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48" name="Ink 47">
                <a:extLst>
                  <a:ext uri="{FF2B5EF4-FFF2-40B4-BE49-F238E27FC236}">
                    <a16:creationId xmlns:a16="http://schemas.microsoft.com/office/drawing/2014/main" id="{E6C8CBB0-7F3C-9243-9250-4CBFF870263D}"/>
                  </a:ext>
                </a:extLst>
              </p14:cNvPr>
              <p14:cNvContentPartPr/>
              <p14:nvPr/>
            </p14:nvContentPartPr>
            <p14:xfrm>
              <a:off x="666873" y="2684535"/>
              <a:ext cx="360" cy="360"/>
            </p14:xfrm>
          </p:contentPart>
        </mc:Choice>
        <mc:Fallback xmlns="">
          <p:pic>
            <p:nvPicPr>
              <p:cNvPr id="48" name="Ink 47">
                <a:extLst>
                  <a:ext uri="{FF2B5EF4-FFF2-40B4-BE49-F238E27FC236}">
                    <a16:creationId xmlns:a16="http://schemas.microsoft.com/office/drawing/2014/main" id="{E6C8CBB0-7F3C-9243-9250-4CBFF870263D}"/>
                  </a:ext>
                </a:extLst>
              </p:cNvPr>
              <p:cNvPicPr/>
              <p:nvPr/>
            </p:nvPicPr>
            <p:blipFill>
              <a:blip r:embed="rId4"/>
              <a:stretch>
                <a:fillRect/>
              </a:stretch>
            </p:blipFill>
            <p:spPr>
              <a:xfrm>
                <a:off x="630873" y="264853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49" name="Ink 48">
                <a:extLst>
                  <a:ext uri="{FF2B5EF4-FFF2-40B4-BE49-F238E27FC236}">
                    <a16:creationId xmlns:a16="http://schemas.microsoft.com/office/drawing/2014/main" id="{147C8418-81B7-EE42-B72A-8D26AB04256F}"/>
                  </a:ext>
                </a:extLst>
              </p14:cNvPr>
              <p14:cNvContentPartPr/>
              <p14:nvPr/>
            </p14:nvContentPartPr>
            <p14:xfrm>
              <a:off x="928953" y="3255855"/>
              <a:ext cx="360" cy="360"/>
            </p14:xfrm>
          </p:contentPart>
        </mc:Choice>
        <mc:Fallback xmlns="">
          <p:pic>
            <p:nvPicPr>
              <p:cNvPr id="49" name="Ink 48">
                <a:extLst>
                  <a:ext uri="{FF2B5EF4-FFF2-40B4-BE49-F238E27FC236}">
                    <a16:creationId xmlns:a16="http://schemas.microsoft.com/office/drawing/2014/main" id="{147C8418-81B7-EE42-B72A-8D26AB04256F}"/>
                  </a:ext>
                </a:extLst>
              </p:cNvPr>
              <p:cNvPicPr/>
              <p:nvPr/>
            </p:nvPicPr>
            <p:blipFill>
              <a:blip r:embed="rId4"/>
              <a:stretch>
                <a:fillRect/>
              </a:stretch>
            </p:blipFill>
            <p:spPr>
              <a:xfrm>
                <a:off x="892953" y="321985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50" name="Ink 49">
                <a:extLst>
                  <a:ext uri="{FF2B5EF4-FFF2-40B4-BE49-F238E27FC236}">
                    <a16:creationId xmlns:a16="http://schemas.microsoft.com/office/drawing/2014/main" id="{F4AD4BB1-A974-CA41-86CE-7D29548FA8F2}"/>
                  </a:ext>
                </a:extLst>
              </p14:cNvPr>
              <p14:cNvContentPartPr/>
              <p14:nvPr/>
            </p14:nvContentPartPr>
            <p14:xfrm>
              <a:off x="544833" y="3492375"/>
              <a:ext cx="360" cy="360"/>
            </p14:xfrm>
          </p:contentPart>
        </mc:Choice>
        <mc:Fallback xmlns="">
          <p:pic>
            <p:nvPicPr>
              <p:cNvPr id="50" name="Ink 49">
                <a:extLst>
                  <a:ext uri="{FF2B5EF4-FFF2-40B4-BE49-F238E27FC236}">
                    <a16:creationId xmlns:a16="http://schemas.microsoft.com/office/drawing/2014/main" id="{F4AD4BB1-A974-CA41-86CE-7D29548FA8F2}"/>
                  </a:ext>
                </a:extLst>
              </p:cNvPr>
              <p:cNvPicPr/>
              <p:nvPr/>
            </p:nvPicPr>
            <p:blipFill>
              <a:blip r:embed="rId4"/>
              <a:stretch>
                <a:fillRect/>
              </a:stretch>
            </p:blipFill>
            <p:spPr>
              <a:xfrm>
                <a:off x="508833" y="345637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51" name="Ink 50">
                <a:extLst>
                  <a:ext uri="{FF2B5EF4-FFF2-40B4-BE49-F238E27FC236}">
                    <a16:creationId xmlns:a16="http://schemas.microsoft.com/office/drawing/2014/main" id="{669FC94E-7116-704E-BFE4-5AAB2E35F772}"/>
                  </a:ext>
                </a:extLst>
              </p14:cNvPr>
              <p14:cNvContentPartPr/>
              <p14:nvPr/>
            </p14:nvContentPartPr>
            <p14:xfrm>
              <a:off x="1095633" y="4698015"/>
              <a:ext cx="360" cy="360"/>
            </p14:xfrm>
          </p:contentPart>
        </mc:Choice>
        <mc:Fallback xmlns="">
          <p:pic>
            <p:nvPicPr>
              <p:cNvPr id="51" name="Ink 50">
                <a:extLst>
                  <a:ext uri="{FF2B5EF4-FFF2-40B4-BE49-F238E27FC236}">
                    <a16:creationId xmlns:a16="http://schemas.microsoft.com/office/drawing/2014/main" id="{669FC94E-7116-704E-BFE4-5AAB2E35F772}"/>
                  </a:ext>
                </a:extLst>
              </p:cNvPr>
              <p:cNvPicPr/>
              <p:nvPr/>
            </p:nvPicPr>
            <p:blipFill>
              <a:blip r:embed="rId4"/>
              <a:stretch>
                <a:fillRect/>
              </a:stretch>
            </p:blipFill>
            <p:spPr>
              <a:xfrm>
                <a:off x="1059633" y="466201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52" name="Ink 51">
                <a:extLst>
                  <a:ext uri="{FF2B5EF4-FFF2-40B4-BE49-F238E27FC236}">
                    <a16:creationId xmlns:a16="http://schemas.microsoft.com/office/drawing/2014/main" id="{EE999914-A1BF-5B4C-9259-F6EF719B3D39}"/>
                  </a:ext>
                </a:extLst>
              </p14:cNvPr>
              <p14:cNvContentPartPr/>
              <p14:nvPr/>
            </p14:nvContentPartPr>
            <p14:xfrm>
              <a:off x="1799073" y="4757055"/>
              <a:ext cx="360" cy="360"/>
            </p14:xfrm>
          </p:contentPart>
        </mc:Choice>
        <mc:Fallback xmlns="">
          <p:pic>
            <p:nvPicPr>
              <p:cNvPr id="52" name="Ink 51">
                <a:extLst>
                  <a:ext uri="{FF2B5EF4-FFF2-40B4-BE49-F238E27FC236}">
                    <a16:creationId xmlns:a16="http://schemas.microsoft.com/office/drawing/2014/main" id="{EE999914-A1BF-5B4C-9259-F6EF719B3D39}"/>
                  </a:ext>
                </a:extLst>
              </p:cNvPr>
              <p:cNvPicPr/>
              <p:nvPr/>
            </p:nvPicPr>
            <p:blipFill>
              <a:blip r:embed="rId4"/>
              <a:stretch>
                <a:fillRect/>
              </a:stretch>
            </p:blipFill>
            <p:spPr>
              <a:xfrm>
                <a:off x="1763073" y="472105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53" name="Ink 52">
                <a:extLst>
                  <a:ext uri="{FF2B5EF4-FFF2-40B4-BE49-F238E27FC236}">
                    <a16:creationId xmlns:a16="http://schemas.microsoft.com/office/drawing/2014/main" id="{D191FF17-AB03-9949-928D-A36841F98E8F}"/>
                  </a:ext>
                </a:extLst>
              </p14:cNvPr>
              <p14:cNvContentPartPr/>
              <p14:nvPr/>
            </p14:nvContentPartPr>
            <p14:xfrm>
              <a:off x="1016793" y="5289135"/>
              <a:ext cx="9360" cy="1080"/>
            </p14:xfrm>
          </p:contentPart>
        </mc:Choice>
        <mc:Fallback xmlns="">
          <p:pic>
            <p:nvPicPr>
              <p:cNvPr id="53" name="Ink 52">
                <a:extLst>
                  <a:ext uri="{FF2B5EF4-FFF2-40B4-BE49-F238E27FC236}">
                    <a16:creationId xmlns:a16="http://schemas.microsoft.com/office/drawing/2014/main" id="{D191FF17-AB03-9949-928D-A36841F98E8F}"/>
                  </a:ext>
                </a:extLst>
              </p:cNvPr>
              <p:cNvPicPr/>
              <p:nvPr/>
            </p:nvPicPr>
            <p:blipFill>
              <a:blip r:embed="rId4"/>
              <a:stretch>
                <a:fillRect/>
              </a:stretch>
            </p:blipFill>
            <p:spPr>
              <a:xfrm>
                <a:off x="980793" y="5253135"/>
                <a:ext cx="81000" cy="727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54" name="Ink 53">
                <a:extLst>
                  <a:ext uri="{FF2B5EF4-FFF2-40B4-BE49-F238E27FC236}">
                    <a16:creationId xmlns:a16="http://schemas.microsoft.com/office/drawing/2014/main" id="{085B0FF6-C869-CD43-8726-8136194C2BE2}"/>
                  </a:ext>
                </a:extLst>
              </p14:cNvPr>
              <p14:cNvContentPartPr/>
              <p14:nvPr/>
            </p14:nvContentPartPr>
            <p14:xfrm>
              <a:off x="1202913" y="5698095"/>
              <a:ext cx="360" cy="360"/>
            </p14:xfrm>
          </p:contentPart>
        </mc:Choice>
        <mc:Fallback xmlns="">
          <p:pic>
            <p:nvPicPr>
              <p:cNvPr id="54" name="Ink 53">
                <a:extLst>
                  <a:ext uri="{FF2B5EF4-FFF2-40B4-BE49-F238E27FC236}">
                    <a16:creationId xmlns:a16="http://schemas.microsoft.com/office/drawing/2014/main" id="{085B0FF6-C869-CD43-8726-8136194C2BE2}"/>
                  </a:ext>
                </a:extLst>
              </p:cNvPr>
              <p:cNvPicPr/>
              <p:nvPr/>
            </p:nvPicPr>
            <p:blipFill>
              <a:blip r:embed="rId4"/>
              <a:stretch>
                <a:fillRect/>
              </a:stretch>
            </p:blipFill>
            <p:spPr>
              <a:xfrm>
                <a:off x="1166913" y="566209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55" name="Ink 54">
                <a:extLst>
                  <a:ext uri="{FF2B5EF4-FFF2-40B4-BE49-F238E27FC236}">
                    <a16:creationId xmlns:a16="http://schemas.microsoft.com/office/drawing/2014/main" id="{0E78CC73-2713-0945-93E2-F55CFA6E02D4}"/>
                  </a:ext>
                </a:extLst>
              </p14:cNvPr>
              <p14:cNvContentPartPr/>
              <p14:nvPr/>
            </p14:nvContentPartPr>
            <p14:xfrm>
              <a:off x="1508193" y="5567775"/>
              <a:ext cx="360" cy="360"/>
            </p14:xfrm>
          </p:contentPart>
        </mc:Choice>
        <mc:Fallback xmlns="">
          <p:pic>
            <p:nvPicPr>
              <p:cNvPr id="55" name="Ink 54">
                <a:extLst>
                  <a:ext uri="{FF2B5EF4-FFF2-40B4-BE49-F238E27FC236}">
                    <a16:creationId xmlns:a16="http://schemas.microsoft.com/office/drawing/2014/main" id="{0E78CC73-2713-0945-93E2-F55CFA6E02D4}"/>
                  </a:ext>
                </a:extLst>
              </p:cNvPr>
              <p:cNvPicPr/>
              <p:nvPr/>
            </p:nvPicPr>
            <p:blipFill>
              <a:blip r:embed="rId4"/>
              <a:stretch>
                <a:fillRect/>
              </a:stretch>
            </p:blipFill>
            <p:spPr>
              <a:xfrm>
                <a:off x="1472193" y="553177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56" name="Ink 55">
                <a:extLst>
                  <a:ext uri="{FF2B5EF4-FFF2-40B4-BE49-F238E27FC236}">
                    <a16:creationId xmlns:a16="http://schemas.microsoft.com/office/drawing/2014/main" id="{E1D3209B-0983-084E-B916-D51931B09175}"/>
                  </a:ext>
                </a:extLst>
              </p14:cNvPr>
              <p14:cNvContentPartPr/>
              <p14:nvPr/>
            </p14:nvContentPartPr>
            <p14:xfrm>
              <a:off x="504513" y="5721495"/>
              <a:ext cx="360" cy="360"/>
            </p14:xfrm>
          </p:contentPart>
        </mc:Choice>
        <mc:Fallback xmlns="">
          <p:pic>
            <p:nvPicPr>
              <p:cNvPr id="56" name="Ink 55">
                <a:extLst>
                  <a:ext uri="{FF2B5EF4-FFF2-40B4-BE49-F238E27FC236}">
                    <a16:creationId xmlns:a16="http://schemas.microsoft.com/office/drawing/2014/main" id="{E1D3209B-0983-084E-B916-D51931B09175}"/>
                  </a:ext>
                </a:extLst>
              </p:cNvPr>
              <p:cNvPicPr/>
              <p:nvPr/>
            </p:nvPicPr>
            <p:blipFill>
              <a:blip r:embed="rId4"/>
              <a:stretch>
                <a:fillRect/>
              </a:stretch>
            </p:blipFill>
            <p:spPr>
              <a:xfrm>
                <a:off x="468513" y="568549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57" name="Ink 56">
                <a:extLst>
                  <a:ext uri="{FF2B5EF4-FFF2-40B4-BE49-F238E27FC236}">
                    <a16:creationId xmlns:a16="http://schemas.microsoft.com/office/drawing/2014/main" id="{872B3117-7F0F-7C46-BAB8-906339D82C00}"/>
                  </a:ext>
                </a:extLst>
              </p14:cNvPr>
              <p14:cNvContentPartPr/>
              <p14:nvPr/>
            </p14:nvContentPartPr>
            <p14:xfrm>
              <a:off x="308673" y="6255375"/>
              <a:ext cx="360" cy="360"/>
            </p14:xfrm>
          </p:contentPart>
        </mc:Choice>
        <mc:Fallback xmlns="">
          <p:pic>
            <p:nvPicPr>
              <p:cNvPr id="57" name="Ink 56">
                <a:extLst>
                  <a:ext uri="{FF2B5EF4-FFF2-40B4-BE49-F238E27FC236}">
                    <a16:creationId xmlns:a16="http://schemas.microsoft.com/office/drawing/2014/main" id="{872B3117-7F0F-7C46-BAB8-906339D82C00}"/>
                  </a:ext>
                </a:extLst>
              </p:cNvPr>
              <p:cNvPicPr/>
              <p:nvPr/>
            </p:nvPicPr>
            <p:blipFill>
              <a:blip r:embed="rId4"/>
              <a:stretch>
                <a:fillRect/>
              </a:stretch>
            </p:blipFill>
            <p:spPr>
              <a:xfrm>
                <a:off x="272673" y="621937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58" name="Ink 57">
                <a:extLst>
                  <a:ext uri="{FF2B5EF4-FFF2-40B4-BE49-F238E27FC236}">
                    <a16:creationId xmlns:a16="http://schemas.microsoft.com/office/drawing/2014/main" id="{0F136238-EF7C-254B-97DD-B9FCC5A4CFEE}"/>
                  </a:ext>
                </a:extLst>
              </p14:cNvPr>
              <p14:cNvContentPartPr/>
              <p14:nvPr/>
            </p14:nvContentPartPr>
            <p14:xfrm>
              <a:off x="11272833" y="2636295"/>
              <a:ext cx="360" cy="360"/>
            </p14:xfrm>
          </p:contentPart>
        </mc:Choice>
        <mc:Fallback xmlns="">
          <p:pic>
            <p:nvPicPr>
              <p:cNvPr id="58" name="Ink 57">
                <a:extLst>
                  <a:ext uri="{FF2B5EF4-FFF2-40B4-BE49-F238E27FC236}">
                    <a16:creationId xmlns:a16="http://schemas.microsoft.com/office/drawing/2014/main" id="{0F136238-EF7C-254B-97DD-B9FCC5A4CFEE}"/>
                  </a:ext>
                </a:extLst>
              </p:cNvPr>
              <p:cNvPicPr/>
              <p:nvPr/>
            </p:nvPicPr>
            <p:blipFill>
              <a:blip r:embed="rId4"/>
              <a:stretch>
                <a:fillRect/>
              </a:stretch>
            </p:blipFill>
            <p:spPr>
              <a:xfrm>
                <a:off x="11236833" y="260029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59" name="Ink 58">
                <a:extLst>
                  <a:ext uri="{FF2B5EF4-FFF2-40B4-BE49-F238E27FC236}">
                    <a16:creationId xmlns:a16="http://schemas.microsoft.com/office/drawing/2014/main" id="{3B3EB78D-E57C-4C43-82F7-D2D7B2C0EF0C}"/>
                  </a:ext>
                </a:extLst>
              </p14:cNvPr>
              <p14:cNvContentPartPr/>
              <p14:nvPr/>
            </p14:nvContentPartPr>
            <p14:xfrm>
              <a:off x="11931633" y="1880655"/>
              <a:ext cx="360" cy="360"/>
            </p14:xfrm>
          </p:contentPart>
        </mc:Choice>
        <mc:Fallback xmlns="">
          <p:pic>
            <p:nvPicPr>
              <p:cNvPr id="59" name="Ink 58">
                <a:extLst>
                  <a:ext uri="{FF2B5EF4-FFF2-40B4-BE49-F238E27FC236}">
                    <a16:creationId xmlns:a16="http://schemas.microsoft.com/office/drawing/2014/main" id="{3B3EB78D-E57C-4C43-82F7-D2D7B2C0EF0C}"/>
                  </a:ext>
                </a:extLst>
              </p:cNvPr>
              <p:cNvPicPr/>
              <p:nvPr/>
            </p:nvPicPr>
            <p:blipFill>
              <a:blip r:embed="rId4"/>
              <a:stretch>
                <a:fillRect/>
              </a:stretch>
            </p:blipFill>
            <p:spPr>
              <a:xfrm>
                <a:off x="11895633" y="184465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60" name="Ink 59">
                <a:extLst>
                  <a:ext uri="{FF2B5EF4-FFF2-40B4-BE49-F238E27FC236}">
                    <a16:creationId xmlns:a16="http://schemas.microsoft.com/office/drawing/2014/main" id="{AFE16365-9C40-6349-BAC5-12C7E0AE2FE0}"/>
                  </a:ext>
                </a:extLst>
              </p14:cNvPr>
              <p14:cNvContentPartPr/>
              <p14:nvPr/>
            </p14:nvContentPartPr>
            <p14:xfrm>
              <a:off x="11303793" y="2005935"/>
              <a:ext cx="360" cy="360"/>
            </p14:xfrm>
          </p:contentPart>
        </mc:Choice>
        <mc:Fallback xmlns="">
          <p:pic>
            <p:nvPicPr>
              <p:cNvPr id="60" name="Ink 59">
                <a:extLst>
                  <a:ext uri="{FF2B5EF4-FFF2-40B4-BE49-F238E27FC236}">
                    <a16:creationId xmlns:a16="http://schemas.microsoft.com/office/drawing/2014/main" id="{AFE16365-9C40-6349-BAC5-12C7E0AE2FE0}"/>
                  </a:ext>
                </a:extLst>
              </p:cNvPr>
              <p:cNvPicPr/>
              <p:nvPr/>
            </p:nvPicPr>
            <p:blipFill>
              <a:blip r:embed="rId4"/>
              <a:stretch>
                <a:fillRect/>
              </a:stretch>
            </p:blipFill>
            <p:spPr>
              <a:xfrm>
                <a:off x="11267793" y="196993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61" name="Ink 60">
                <a:extLst>
                  <a:ext uri="{FF2B5EF4-FFF2-40B4-BE49-F238E27FC236}">
                    <a16:creationId xmlns:a16="http://schemas.microsoft.com/office/drawing/2014/main" id="{5341AB1E-AC22-B74D-A767-349F29FC9B78}"/>
                  </a:ext>
                </a:extLst>
              </p14:cNvPr>
              <p14:cNvContentPartPr/>
              <p14:nvPr/>
            </p14:nvContentPartPr>
            <p14:xfrm>
              <a:off x="11463273" y="2237775"/>
              <a:ext cx="360" cy="360"/>
            </p14:xfrm>
          </p:contentPart>
        </mc:Choice>
        <mc:Fallback xmlns="">
          <p:pic>
            <p:nvPicPr>
              <p:cNvPr id="61" name="Ink 60">
                <a:extLst>
                  <a:ext uri="{FF2B5EF4-FFF2-40B4-BE49-F238E27FC236}">
                    <a16:creationId xmlns:a16="http://schemas.microsoft.com/office/drawing/2014/main" id="{5341AB1E-AC22-B74D-A767-349F29FC9B78}"/>
                  </a:ext>
                </a:extLst>
              </p:cNvPr>
              <p:cNvPicPr/>
              <p:nvPr/>
            </p:nvPicPr>
            <p:blipFill>
              <a:blip r:embed="rId4"/>
              <a:stretch>
                <a:fillRect/>
              </a:stretch>
            </p:blipFill>
            <p:spPr>
              <a:xfrm>
                <a:off x="11427273" y="220177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62" name="Ink 61">
                <a:extLst>
                  <a:ext uri="{FF2B5EF4-FFF2-40B4-BE49-F238E27FC236}">
                    <a16:creationId xmlns:a16="http://schemas.microsoft.com/office/drawing/2014/main" id="{F2E16C92-9644-EB44-9723-37B94CACEF50}"/>
                  </a:ext>
                </a:extLst>
              </p14:cNvPr>
              <p14:cNvContentPartPr/>
              <p14:nvPr/>
            </p14:nvContentPartPr>
            <p14:xfrm>
              <a:off x="11557953" y="2437215"/>
              <a:ext cx="360" cy="360"/>
            </p14:xfrm>
          </p:contentPart>
        </mc:Choice>
        <mc:Fallback xmlns="">
          <p:pic>
            <p:nvPicPr>
              <p:cNvPr id="62" name="Ink 61">
                <a:extLst>
                  <a:ext uri="{FF2B5EF4-FFF2-40B4-BE49-F238E27FC236}">
                    <a16:creationId xmlns:a16="http://schemas.microsoft.com/office/drawing/2014/main" id="{F2E16C92-9644-EB44-9723-37B94CACEF50}"/>
                  </a:ext>
                </a:extLst>
              </p:cNvPr>
              <p:cNvPicPr/>
              <p:nvPr/>
            </p:nvPicPr>
            <p:blipFill>
              <a:blip r:embed="rId4"/>
              <a:stretch>
                <a:fillRect/>
              </a:stretch>
            </p:blipFill>
            <p:spPr>
              <a:xfrm>
                <a:off x="11521953" y="240121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63" name="Ink 62">
                <a:extLst>
                  <a:ext uri="{FF2B5EF4-FFF2-40B4-BE49-F238E27FC236}">
                    <a16:creationId xmlns:a16="http://schemas.microsoft.com/office/drawing/2014/main" id="{E9AE1E97-EDF6-CE48-8954-E7522B5D007A}"/>
                  </a:ext>
                </a:extLst>
              </p14:cNvPr>
              <p14:cNvContentPartPr/>
              <p14:nvPr/>
            </p14:nvContentPartPr>
            <p14:xfrm>
              <a:off x="10317393" y="647655"/>
              <a:ext cx="360" cy="360"/>
            </p14:xfrm>
          </p:contentPart>
        </mc:Choice>
        <mc:Fallback xmlns="">
          <p:pic>
            <p:nvPicPr>
              <p:cNvPr id="63" name="Ink 62">
                <a:extLst>
                  <a:ext uri="{FF2B5EF4-FFF2-40B4-BE49-F238E27FC236}">
                    <a16:creationId xmlns:a16="http://schemas.microsoft.com/office/drawing/2014/main" id="{E9AE1E97-EDF6-CE48-8954-E7522B5D007A}"/>
                  </a:ext>
                </a:extLst>
              </p:cNvPr>
              <p:cNvPicPr/>
              <p:nvPr/>
            </p:nvPicPr>
            <p:blipFill>
              <a:blip r:embed="rId4"/>
              <a:stretch>
                <a:fillRect/>
              </a:stretch>
            </p:blipFill>
            <p:spPr>
              <a:xfrm>
                <a:off x="10281393" y="61165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64" name="Ink 63">
                <a:extLst>
                  <a:ext uri="{FF2B5EF4-FFF2-40B4-BE49-F238E27FC236}">
                    <a16:creationId xmlns:a16="http://schemas.microsoft.com/office/drawing/2014/main" id="{AFF558A5-D1F3-F140-A534-FA8F0266672A}"/>
                  </a:ext>
                </a:extLst>
              </p14:cNvPr>
              <p14:cNvContentPartPr/>
              <p14:nvPr/>
            </p14:nvContentPartPr>
            <p14:xfrm>
              <a:off x="10121193" y="1086135"/>
              <a:ext cx="360" cy="360"/>
            </p14:xfrm>
          </p:contentPart>
        </mc:Choice>
        <mc:Fallback xmlns="">
          <p:pic>
            <p:nvPicPr>
              <p:cNvPr id="64" name="Ink 63">
                <a:extLst>
                  <a:ext uri="{FF2B5EF4-FFF2-40B4-BE49-F238E27FC236}">
                    <a16:creationId xmlns:a16="http://schemas.microsoft.com/office/drawing/2014/main" id="{AFF558A5-D1F3-F140-A534-FA8F0266672A}"/>
                  </a:ext>
                </a:extLst>
              </p:cNvPr>
              <p:cNvPicPr/>
              <p:nvPr/>
            </p:nvPicPr>
            <p:blipFill>
              <a:blip r:embed="rId4"/>
              <a:stretch>
                <a:fillRect/>
              </a:stretch>
            </p:blipFill>
            <p:spPr>
              <a:xfrm>
                <a:off x="10085193" y="105013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65" name="Ink 64">
                <a:extLst>
                  <a:ext uri="{FF2B5EF4-FFF2-40B4-BE49-F238E27FC236}">
                    <a16:creationId xmlns:a16="http://schemas.microsoft.com/office/drawing/2014/main" id="{20B90C88-19F8-F240-A012-1FCDE5411B4F}"/>
                  </a:ext>
                </a:extLst>
              </p14:cNvPr>
              <p14:cNvContentPartPr/>
              <p14:nvPr/>
            </p14:nvContentPartPr>
            <p14:xfrm>
              <a:off x="10569033" y="853935"/>
              <a:ext cx="8280" cy="9360"/>
            </p14:xfrm>
          </p:contentPart>
        </mc:Choice>
        <mc:Fallback xmlns="">
          <p:pic>
            <p:nvPicPr>
              <p:cNvPr id="65" name="Ink 64">
                <a:extLst>
                  <a:ext uri="{FF2B5EF4-FFF2-40B4-BE49-F238E27FC236}">
                    <a16:creationId xmlns:a16="http://schemas.microsoft.com/office/drawing/2014/main" id="{20B90C88-19F8-F240-A012-1FCDE5411B4F}"/>
                  </a:ext>
                </a:extLst>
              </p:cNvPr>
              <p:cNvPicPr/>
              <p:nvPr/>
            </p:nvPicPr>
            <p:blipFill>
              <a:blip r:embed="rId4"/>
              <a:stretch>
                <a:fillRect/>
              </a:stretch>
            </p:blipFill>
            <p:spPr>
              <a:xfrm>
                <a:off x="10533033" y="817935"/>
                <a:ext cx="799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66" name="Ink 65">
                <a:extLst>
                  <a:ext uri="{FF2B5EF4-FFF2-40B4-BE49-F238E27FC236}">
                    <a16:creationId xmlns:a16="http://schemas.microsoft.com/office/drawing/2014/main" id="{543B7571-0D04-7049-AD22-1F65C42376DA}"/>
                  </a:ext>
                </a:extLst>
              </p14:cNvPr>
              <p14:cNvContentPartPr/>
              <p14:nvPr/>
            </p14:nvContentPartPr>
            <p14:xfrm>
              <a:off x="11270673" y="249135"/>
              <a:ext cx="360" cy="360"/>
            </p14:xfrm>
          </p:contentPart>
        </mc:Choice>
        <mc:Fallback xmlns="">
          <p:pic>
            <p:nvPicPr>
              <p:cNvPr id="66" name="Ink 65">
                <a:extLst>
                  <a:ext uri="{FF2B5EF4-FFF2-40B4-BE49-F238E27FC236}">
                    <a16:creationId xmlns:a16="http://schemas.microsoft.com/office/drawing/2014/main" id="{543B7571-0D04-7049-AD22-1F65C42376DA}"/>
                  </a:ext>
                </a:extLst>
              </p:cNvPr>
              <p:cNvPicPr/>
              <p:nvPr/>
            </p:nvPicPr>
            <p:blipFill>
              <a:blip r:embed="rId4"/>
              <a:stretch>
                <a:fillRect/>
              </a:stretch>
            </p:blipFill>
            <p:spPr>
              <a:xfrm>
                <a:off x="11234673" y="21313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67" name="Ink 66">
                <a:extLst>
                  <a:ext uri="{FF2B5EF4-FFF2-40B4-BE49-F238E27FC236}">
                    <a16:creationId xmlns:a16="http://schemas.microsoft.com/office/drawing/2014/main" id="{12AD63F0-E9A9-8A41-A929-CBCC056A78AE}"/>
                  </a:ext>
                </a:extLst>
              </p14:cNvPr>
              <p14:cNvContentPartPr/>
              <p14:nvPr/>
            </p14:nvContentPartPr>
            <p14:xfrm>
              <a:off x="7226793" y="6515655"/>
              <a:ext cx="360" cy="360"/>
            </p14:xfrm>
          </p:contentPart>
        </mc:Choice>
        <mc:Fallback xmlns="">
          <p:pic>
            <p:nvPicPr>
              <p:cNvPr id="67" name="Ink 66">
                <a:extLst>
                  <a:ext uri="{FF2B5EF4-FFF2-40B4-BE49-F238E27FC236}">
                    <a16:creationId xmlns:a16="http://schemas.microsoft.com/office/drawing/2014/main" id="{12AD63F0-E9A9-8A41-A929-CBCC056A78AE}"/>
                  </a:ext>
                </a:extLst>
              </p:cNvPr>
              <p:cNvPicPr/>
              <p:nvPr/>
            </p:nvPicPr>
            <p:blipFill>
              <a:blip r:embed="rId29"/>
              <a:stretch>
                <a:fillRect/>
              </a:stretch>
            </p:blipFill>
            <p:spPr>
              <a:xfrm>
                <a:off x="7163793" y="6452655"/>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68" name="Ink 67">
                <a:extLst>
                  <a:ext uri="{FF2B5EF4-FFF2-40B4-BE49-F238E27FC236}">
                    <a16:creationId xmlns:a16="http://schemas.microsoft.com/office/drawing/2014/main" id="{FA11C529-CB9F-5E4A-984C-341416277082}"/>
                  </a:ext>
                </a:extLst>
              </p14:cNvPr>
              <p14:cNvContentPartPr/>
              <p14:nvPr/>
            </p14:nvContentPartPr>
            <p14:xfrm>
              <a:off x="1758033" y="5937495"/>
              <a:ext cx="360" cy="360"/>
            </p14:xfrm>
          </p:contentPart>
        </mc:Choice>
        <mc:Fallback xmlns="">
          <p:pic>
            <p:nvPicPr>
              <p:cNvPr id="68" name="Ink 67">
                <a:extLst>
                  <a:ext uri="{FF2B5EF4-FFF2-40B4-BE49-F238E27FC236}">
                    <a16:creationId xmlns:a16="http://schemas.microsoft.com/office/drawing/2014/main" id="{FA11C529-CB9F-5E4A-984C-341416277082}"/>
                  </a:ext>
                </a:extLst>
              </p:cNvPr>
              <p:cNvPicPr/>
              <p:nvPr/>
            </p:nvPicPr>
            <p:blipFill>
              <a:blip r:embed="rId31"/>
              <a:stretch>
                <a:fillRect/>
              </a:stretch>
            </p:blipFill>
            <p:spPr>
              <a:xfrm>
                <a:off x="1722033" y="590149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69" name="Ink 68">
                <a:extLst>
                  <a:ext uri="{FF2B5EF4-FFF2-40B4-BE49-F238E27FC236}">
                    <a16:creationId xmlns:a16="http://schemas.microsoft.com/office/drawing/2014/main" id="{DB169752-E026-374D-A5BF-56B648B74F98}"/>
                  </a:ext>
                </a:extLst>
              </p14:cNvPr>
              <p14:cNvContentPartPr/>
              <p14:nvPr/>
            </p14:nvContentPartPr>
            <p14:xfrm>
              <a:off x="2135313" y="6438255"/>
              <a:ext cx="360" cy="360"/>
            </p14:xfrm>
          </p:contentPart>
        </mc:Choice>
        <mc:Fallback xmlns="">
          <p:pic>
            <p:nvPicPr>
              <p:cNvPr id="69" name="Ink 68">
                <a:extLst>
                  <a:ext uri="{FF2B5EF4-FFF2-40B4-BE49-F238E27FC236}">
                    <a16:creationId xmlns:a16="http://schemas.microsoft.com/office/drawing/2014/main" id="{DB169752-E026-374D-A5BF-56B648B74F98}"/>
                  </a:ext>
                </a:extLst>
              </p:cNvPr>
              <p:cNvPicPr/>
              <p:nvPr/>
            </p:nvPicPr>
            <p:blipFill>
              <a:blip r:embed="rId31"/>
              <a:stretch>
                <a:fillRect/>
              </a:stretch>
            </p:blipFill>
            <p:spPr>
              <a:xfrm>
                <a:off x="2099313" y="640225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70" name="Ink 69">
                <a:extLst>
                  <a:ext uri="{FF2B5EF4-FFF2-40B4-BE49-F238E27FC236}">
                    <a16:creationId xmlns:a16="http://schemas.microsoft.com/office/drawing/2014/main" id="{917AE574-FC89-754F-BF7F-65ECC1FA7F6C}"/>
                  </a:ext>
                </a:extLst>
              </p14:cNvPr>
              <p14:cNvContentPartPr/>
              <p14:nvPr/>
            </p14:nvContentPartPr>
            <p14:xfrm>
              <a:off x="2534913" y="6371655"/>
              <a:ext cx="360" cy="360"/>
            </p14:xfrm>
          </p:contentPart>
        </mc:Choice>
        <mc:Fallback xmlns="">
          <p:pic>
            <p:nvPicPr>
              <p:cNvPr id="70" name="Ink 69">
                <a:extLst>
                  <a:ext uri="{FF2B5EF4-FFF2-40B4-BE49-F238E27FC236}">
                    <a16:creationId xmlns:a16="http://schemas.microsoft.com/office/drawing/2014/main" id="{917AE574-FC89-754F-BF7F-65ECC1FA7F6C}"/>
                  </a:ext>
                </a:extLst>
              </p:cNvPr>
              <p:cNvPicPr/>
              <p:nvPr/>
            </p:nvPicPr>
            <p:blipFill>
              <a:blip r:embed="rId31"/>
              <a:stretch>
                <a:fillRect/>
              </a:stretch>
            </p:blipFill>
            <p:spPr>
              <a:xfrm>
                <a:off x="2498913" y="633565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71" name="Ink 70">
                <a:extLst>
                  <a:ext uri="{FF2B5EF4-FFF2-40B4-BE49-F238E27FC236}">
                    <a16:creationId xmlns:a16="http://schemas.microsoft.com/office/drawing/2014/main" id="{F369532D-04C8-4F4F-A8DA-30CFDADE62FD}"/>
                  </a:ext>
                </a:extLst>
              </p14:cNvPr>
              <p14:cNvContentPartPr/>
              <p14:nvPr/>
            </p14:nvContentPartPr>
            <p14:xfrm>
              <a:off x="2298753" y="5725455"/>
              <a:ext cx="360" cy="360"/>
            </p14:xfrm>
          </p:contentPart>
        </mc:Choice>
        <mc:Fallback xmlns="">
          <p:pic>
            <p:nvPicPr>
              <p:cNvPr id="71" name="Ink 70">
                <a:extLst>
                  <a:ext uri="{FF2B5EF4-FFF2-40B4-BE49-F238E27FC236}">
                    <a16:creationId xmlns:a16="http://schemas.microsoft.com/office/drawing/2014/main" id="{F369532D-04C8-4F4F-A8DA-30CFDADE62FD}"/>
                  </a:ext>
                </a:extLst>
              </p:cNvPr>
              <p:cNvPicPr/>
              <p:nvPr/>
            </p:nvPicPr>
            <p:blipFill>
              <a:blip r:embed="rId31"/>
              <a:stretch>
                <a:fillRect/>
              </a:stretch>
            </p:blipFill>
            <p:spPr>
              <a:xfrm>
                <a:off x="2262753" y="568945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72" name="Ink 71">
                <a:extLst>
                  <a:ext uri="{FF2B5EF4-FFF2-40B4-BE49-F238E27FC236}">
                    <a16:creationId xmlns:a16="http://schemas.microsoft.com/office/drawing/2014/main" id="{FB3290A4-06B1-5044-A97C-6D6B95369213}"/>
                  </a:ext>
                </a:extLst>
              </p14:cNvPr>
              <p14:cNvContentPartPr/>
              <p14:nvPr/>
            </p14:nvContentPartPr>
            <p14:xfrm>
              <a:off x="2584593" y="5599455"/>
              <a:ext cx="360" cy="360"/>
            </p14:xfrm>
          </p:contentPart>
        </mc:Choice>
        <mc:Fallback xmlns="">
          <p:pic>
            <p:nvPicPr>
              <p:cNvPr id="72" name="Ink 71">
                <a:extLst>
                  <a:ext uri="{FF2B5EF4-FFF2-40B4-BE49-F238E27FC236}">
                    <a16:creationId xmlns:a16="http://schemas.microsoft.com/office/drawing/2014/main" id="{FB3290A4-06B1-5044-A97C-6D6B95369213}"/>
                  </a:ext>
                </a:extLst>
              </p:cNvPr>
              <p:cNvPicPr/>
              <p:nvPr/>
            </p:nvPicPr>
            <p:blipFill>
              <a:blip r:embed="rId31"/>
              <a:stretch>
                <a:fillRect/>
              </a:stretch>
            </p:blipFill>
            <p:spPr>
              <a:xfrm>
                <a:off x="2548593" y="556345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73" name="Ink 72">
                <a:extLst>
                  <a:ext uri="{FF2B5EF4-FFF2-40B4-BE49-F238E27FC236}">
                    <a16:creationId xmlns:a16="http://schemas.microsoft.com/office/drawing/2014/main" id="{F60C6CF8-BE00-6B48-98CD-305733F27EBE}"/>
                  </a:ext>
                </a:extLst>
              </p14:cNvPr>
              <p14:cNvContentPartPr/>
              <p14:nvPr/>
            </p14:nvContentPartPr>
            <p14:xfrm>
              <a:off x="2927673" y="5460495"/>
              <a:ext cx="360" cy="360"/>
            </p14:xfrm>
          </p:contentPart>
        </mc:Choice>
        <mc:Fallback xmlns="">
          <p:pic>
            <p:nvPicPr>
              <p:cNvPr id="73" name="Ink 72">
                <a:extLst>
                  <a:ext uri="{FF2B5EF4-FFF2-40B4-BE49-F238E27FC236}">
                    <a16:creationId xmlns:a16="http://schemas.microsoft.com/office/drawing/2014/main" id="{F60C6CF8-BE00-6B48-98CD-305733F27EBE}"/>
                  </a:ext>
                </a:extLst>
              </p:cNvPr>
              <p:cNvPicPr/>
              <p:nvPr/>
            </p:nvPicPr>
            <p:blipFill>
              <a:blip r:embed="rId31"/>
              <a:stretch>
                <a:fillRect/>
              </a:stretch>
            </p:blipFill>
            <p:spPr>
              <a:xfrm>
                <a:off x="2891673" y="542449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74" name="Ink 73">
                <a:extLst>
                  <a:ext uri="{FF2B5EF4-FFF2-40B4-BE49-F238E27FC236}">
                    <a16:creationId xmlns:a16="http://schemas.microsoft.com/office/drawing/2014/main" id="{3D1839FA-D11B-2E40-B545-37576C8F1681}"/>
                  </a:ext>
                </a:extLst>
              </p14:cNvPr>
              <p14:cNvContentPartPr/>
              <p14:nvPr/>
            </p14:nvContentPartPr>
            <p14:xfrm>
              <a:off x="3112713" y="5314335"/>
              <a:ext cx="360" cy="360"/>
            </p14:xfrm>
          </p:contentPart>
        </mc:Choice>
        <mc:Fallback xmlns="">
          <p:pic>
            <p:nvPicPr>
              <p:cNvPr id="74" name="Ink 73">
                <a:extLst>
                  <a:ext uri="{FF2B5EF4-FFF2-40B4-BE49-F238E27FC236}">
                    <a16:creationId xmlns:a16="http://schemas.microsoft.com/office/drawing/2014/main" id="{3D1839FA-D11B-2E40-B545-37576C8F1681}"/>
                  </a:ext>
                </a:extLst>
              </p:cNvPr>
              <p:cNvPicPr/>
              <p:nvPr/>
            </p:nvPicPr>
            <p:blipFill>
              <a:blip r:embed="rId31"/>
              <a:stretch>
                <a:fillRect/>
              </a:stretch>
            </p:blipFill>
            <p:spPr>
              <a:xfrm>
                <a:off x="3076713" y="527833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75" name="Ink 74">
                <a:extLst>
                  <a:ext uri="{FF2B5EF4-FFF2-40B4-BE49-F238E27FC236}">
                    <a16:creationId xmlns:a16="http://schemas.microsoft.com/office/drawing/2014/main" id="{3B81243F-D096-B24E-9E5C-5A513BF27919}"/>
                  </a:ext>
                </a:extLst>
              </p14:cNvPr>
              <p14:cNvContentPartPr/>
              <p14:nvPr/>
            </p14:nvContentPartPr>
            <p14:xfrm>
              <a:off x="3948273" y="6614295"/>
              <a:ext cx="360" cy="360"/>
            </p14:xfrm>
          </p:contentPart>
        </mc:Choice>
        <mc:Fallback xmlns="">
          <p:pic>
            <p:nvPicPr>
              <p:cNvPr id="75" name="Ink 74">
                <a:extLst>
                  <a:ext uri="{FF2B5EF4-FFF2-40B4-BE49-F238E27FC236}">
                    <a16:creationId xmlns:a16="http://schemas.microsoft.com/office/drawing/2014/main" id="{3B81243F-D096-B24E-9E5C-5A513BF27919}"/>
                  </a:ext>
                </a:extLst>
              </p:cNvPr>
              <p:cNvPicPr/>
              <p:nvPr/>
            </p:nvPicPr>
            <p:blipFill>
              <a:blip r:embed="rId31"/>
              <a:stretch>
                <a:fillRect/>
              </a:stretch>
            </p:blipFill>
            <p:spPr>
              <a:xfrm>
                <a:off x="3912273" y="657829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76" name="Ink 75">
                <a:extLst>
                  <a:ext uri="{FF2B5EF4-FFF2-40B4-BE49-F238E27FC236}">
                    <a16:creationId xmlns:a16="http://schemas.microsoft.com/office/drawing/2014/main" id="{2E1E2E5F-1E0D-224E-A88A-FF7DC64A49B2}"/>
                  </a:ext>
                </a:extLst>
              </p14:cNvPr>
              <p14:cNvContentPartPr/>
              <p14:nvPr/>
            </p14:nvContentPartPr>
            <p14:xfrm>
              <a:off x="4752513" y="6238095"/>
              <a:ext cx="360" cy="360"/>
            </p14:xfrm>
          </p:contentPart>
        </mc:Choice>
        <mc:Fallback xmlns="">
          <p:pic>
            <p:nvPicPr>
              <p:cNvPr id="76" name="Ink 75">
                <a:extLst>
                  <a:ext uri="{FF2B5EF4-FFF2-40B4-BE49-F238E27FC236}">
                    <a16:creationId xmlns:a16="http://schemas.microsoft.com/office/drawing/2014/main" id="{2E1E2E5F-1E0D-224E-A88A-FF7DC64A49B2}"/>
                  </a:ext>
                </a:extLst>
              </p:cNvPr>
              <p:cNvPicPr/>
              <p:nvPr/>
            </p:nvPicPr>
            <p:blipFill>
              <a:blip r:embed="rId31"/>
              <a:stretch>
                <a:fillRect/>
              </a:stretch>
            </p:blipFill>
            <p:spPr>
              <a:xfrm>
                <a:off x="4716513" y="620209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77" name="Ink 76">
                <a:extLst>
                  <a:ext uri="{FF2B5EF4-FFF2-40B4-BE49-F238E27FC236}">
                    <a16:creationId xmlns:a16="http://schemas.microsoft.com/office/drawing/2014/main" id="{49D06530-5782-5A4D-A55E-A6F55D002E0B}"/>
                  </a:ext>
                </a:extLst>
              </p14:cNvPr>
              <p14:cNvContentPartPr/>
              <p14:nvPr/>
            </p14:nvContentPartPr>
            <p14:xfrm>
              <a:off x="4823433" y="5640135"/>
              <a:ext cx="360" cy="360"/>
            </p14:xfrm>
          </p:contentPart>
        </mc:Choice>
        <mc:Fallback xmlns="">
          <p:pic>
            <p:nvPicPr>
              <p:cNvPr id="77" name="Ink 76">
                <a:extLst>
                  <a:ext uri="{FF2B5EF4-FFF2-40B4-BE49-F238E27FC236}">
                    <a16:creationId xmlns:a16="http://schemas.microsoft.com/office/drawing/2014/main" id="{49D06530-5782-5A4D-A55E-A6F55D002E0B}"/>
                  </a:ext>
                </a:extLst>
              </p:cNvPr>
              <p:cNvPicPr/>
              <p:nvPr/>
            </p:nvPicPr>
            <p:blipFill>
              <a:blip r:embed="rId31"/>
              <a:stretch>
                <a:fillRect/>
              </a:stretch>
            </p:blipFill>
            <p:spPr>
              <a:xfrm>
                <a:off x="4787433" y="560413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78" name="Ink 77">
                <a:extLst>
                  <a:ext uri="{FF2B5EF4-FFF2-40B4-BE49-F238E27FC236}">
                    <a16:creationId xmlns:a16="http://schemas.microsoft.com/office/drawing/2014/main" id="{AFCC8DE0-0EAA-8A44-9363-4302EC0AB774}"/>
                  </a:ext>
                </a:extLst>
              </p14:cNvPr>
              <p14:cNvContentPartPr/>
              <p14:nvPr/>
            </p14:nvContentPartPr>
            <p14:xfrm>
              <a:off x="4558833" y="5543655"/>
              <a:ext cx="360" cy="360"/>
            </p14:xfrm>
          </p:contentPart>
        </mc:Choice>
        <mc:Fallback xmlns="">
          <p:pic>
            <p:nvPicPr>
              <p:cNvPr id="78" name="Ink 77">
                <a:extLst>
                  <a:ext uri="{FF2B5EF4-FFF2-40B4-BE49-F238E27FC236}">
                    <a16:creationId xmlns:a16="http://schemas.microsoft.com/office/drawing/2014/main" id="{AFCC8DE0-0EAA-8A44-9363-4302EC0AB774}"/>
                  </a:ext>
                </a:extLst>
              </p:cNvPr>
              <p:cNvPicPr/>
              <p:nvPr/>
            </p:nvPicPr>
            <p:blipFill>
              <a:blip r:embed="rId31"/>
              <a:stretch>
                <a:fillRect/>
              </a:stretch>
            </p:blipFill>
            <p:spPr>
              <a:xfrm>
                <a:off x="4522833" y="550765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79" name="Ink 78">
                <a:extLst>
                  <a:ext uri="{FF2B5EF4-FFF2-40B4-BE49-F238E27FC236}">
                    <a16:creationId xmlns:a16="http://schemas.microsoft.com/office/drawing/2014/main" id="{77AC51ED-1DD7-C742-BF65-A72DE8751C7A}"/>
                  </a:ext>
                </a:extLst>
              </p14:cNvPr>
              <p14:cNvContentPartPr/>
              <p14:nvPr/>
            </p14:nvContentPartPr>
            <p14:xfrm>
              <a:off x="4404753" y="5434935"/>
              <a:ext cx="360" cy="360"/>
            </p14:xfrm>
          </p:contentPart>
        </mc:Choice>
        <mc:Fallback xmlns="">
          <p:pic>
            <p:nvPicPr>
              <p:cNvPr id="79" name="Ink 78">
                <a:extLst>
                  <a:ext uri="{FF2B5EF4-FFF2-40B4-BE49-F238E27FC236}">
                    <a16:creationId xmlns:a16="http://schemas.microsoft.com/office/drawing/2014/main" id="{77AC51ED-1DD7-C742-BF65-A72DE8751C7A}"/>
                  </a:ext>
                </a:extLst>
              </p:cNvPr>
              <p:cNvPicPr/>
              <p:nvPr/>
            </p:nvPicPr>
            <p:blipFill>
              <a:blip r:embed="rId31"/>
              <a:stretch>
                <a:fillRect/>
              </a:stretch>
            </p:blipFill>
            <p:spPr>
              <a:xfrm>
                <a:off x="4368753" y="539893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80" name="Ink 79">
                <a:extLst>
                  <a:ext uri="{FF2B5EF4-FFF2-40B4-BE49-F238E27FC236}">
                    <a16:creationId xmlns:a16="http://schemas.microsoft.com/office/drawing/2014/main" id="{796B8C20-3250-5247-BDEF-7D9EECAB4118}"/>
                  </a:ext>
                </a:extLst>
              </p14:cNvPr>
              <p14:cNvContentPartPr/>
              <p14:nvPr/>
            </p14:nvContentPartPr>
            <p14:xfrm>
              <a:off x="4210353" y="5457615"/>
              <a:ext cx="360" cy="360"/>
            </p14:xfrm>
          </p:contentPart>
        </mc:Choice>
        <mc:Fallback xmlns="">
          <p:pic>
            <p:nvPicPr>
              <p:cNvPr id="80" name="Ink 79">
                <a:extLst>
                  <a:ext uri="{FF2B5EF4-FFF2-40B4-BE49-F238E27FC236}">
                    <a16:creationId xmlns:a16="http://schemas.microsoft.com/office/drawing/2014/main" id="{796B8C20-3250-5247-BDEF-7D9EECAB4118}"/>
                  </a:ext>
                </a:extLst>
              </p:cNvPr>
              <p:cNvPicPr/>
              <p:nvPr/>
            </p:nvPicPr>
            <p:blipFill>
              <a:blip r:embed="rId31"/>
              <a:stretch>
                <a:fillRect/>
              </a:stretch>
            </p:blipFill>
            <p:spPr>
              <a:xfrm>
                <a:off x="4174353" y="542161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81" name="Ink 80">
                <a:extLst>
                  <a:ext uri="{FF2B5EF4-FFF2-40B4-BE49-F238E27FC236}">
                    <a16:creationId xmlns:a16="http://schemas.microsoft.com/office/drawing/2014/main" id="{0A4AFBD8-0284-AE4A-ACEA-A3FB5E4FE786}"/>
                  </a:ext>
                </a:extLst>
              </p14:cNvPr>
              <p14:cNvContentPartPr/>
              <p14:nvPr/>
            </p14:nvContentPartPr>
            <p14:xfrm>
              <a:off x="4630833" y="5138295"/>
              <a:ext cx="360" cy="360"/>
            </p14:xfrm>
          </p:contentPart>
        </mc:Choice>
        <mc:Fallback xmlns="">
          <p:pic>
            <p:nvPicPr>
              <p:cNvPr id="81" name="Ink 80">
                <a:extLst>
                  <a:ext uri="{FF2B5EF4-FFF2-40B4-BE49-F238E27FC236}">
                    <a16:creationId xmlns:a16="http://schemas.microsoft.com/office/drawing/2014/main" id="{0A4AFBD8-0284-AE4A-ACEA-A3FB5E4FE786}"/>
                  </a:ext>
                </a:extLst>
              </p:cNvPr>
              <p:cNvPicPr/>
              <p:nvPr/>
            </p:nvPicPr>
            <p:blipFill>
              <a:blip r:embed="rId31"/>
              <a:stretch>
                <a:fillRect/>
              </a:stretch>
            </p:blipFill>
            <p:spPr>
              <a:xfrm>
                <a:off x="4594833" y="510229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82" name="Ink 81">
                <a:extLst>
                  <a:ext uri="{FF2B5EF4-FFF2-40B4-BE49-F238E27FC236}">
                    <a16:creationId xmlns:a16="http://schemas.microsoft.com/office/drawing/2014/main" id="{6A93A79D-FF19-6B4E-8DF3-1DE89F4163B6}"/>
                  </a:ext>
                </a:extLst>
              </p14:cNvPr>
              <p14:cNvContentPartPr/>
              <p14:nvPr/>
            </p14:nvContentPartPr>
            <p14:xfrm>
              <a:off x="4977153" y="5002215"/>
              <a:ext cx="15480" cy="2880"/>
            </p14:xfrm>
          </p:contentPart>
        </mc:Choice>
        <mc:Fallback xmlns="">
          <p:pic>
            <p:nvPicPr>
              <p:cNvPr id="82" name="Ink 81">
                <a:extLst>
                  <a:ext uri="{FF2B5EF4-FFF2-40B4-BE49-F238E27FC236}">
                    <a16:creationId xmlns:a16="http://schemas.microsoft.com/office/drawing/2014/main" id="{6A93A79D-FF19-6B4E-8DF3-1DE89F4163B6}"/>
                  </a:ext>
                </a:extLst>
              </p:cNvPr>
              <p:cNvPicPr/>
              <p:nvPr/>
            </p:nvPicPr>
            <p:blipFill>
              <a:blip r:embed="rId46"/>
              <a:stretch>
                <a:fillRect/>
              </a:stretch>
            </p:blipFill>
            <p:spPr>
              <a:xfrm>
                <a:off x="4941153" y="4966215"/>
                <a:ext cx="87120" cy="7452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83" name="Ink 82">
                <a:extLst>
                  <a:ext uri="{FF2B5EF4-FFF2-40B4-BE49-F238E27FC236}">
                    <a16:creationId xmlns:a16="http://schemas.microsoft.com/office/drawing/2014/main" id="{2A57FA7A-DBDA-954B-A669-C0AB0FB7AEF2}"/>
                  </a:ext>
                </a:extLst>
              </p14:cNvPr>
              <p14:cNvContentPartPr/>
              <p14:nvPr/>
            </p14:nvContentPartPr>
            <p14:xfrm>
              <a:off x="4801113" y="4428735"/>
              <a:ext cx="360" cy="360"/>
            </p14:xfrm>
          </p:contentPart>
        </mc:Choice>
        <mc:Fallback xmlns="">
          <p:pic>
            <p:nvPicPr>
              <p:cNvPr id="83" name="Ink 82">
                <a:extLst>
                  <a:ext uri="{FF2B5EF4-FFF2-40B4-BE49-F238E27FC236}">
                    <a16:creationId xmlns:a16="http://schemas.microsoft.com/office/drawing/2014/main" id="{2A57FA7A-DBDA-954B-A669-C0AB0FB7AEF2}"/>
                  </a:ext>
                </a:extLst>
              </p:cNvPr>
              <p:cNvPicPr/>
              <p:nvPr/>
            </p:nvPicPr>
            <p:blipFill>
              <a:blip r:embed="rId31"/>
              <a:stretch>
                <a:fillRect/>
              </a:stretch>
            </p:blipFill>
            <p:spPr>
              <a:xfrm>
                <a:off x="4765113" y="439273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84" name="Ink 83">
                <a:extLst>
                  <a:ext uri="{FF2B5EF4-FFF2-40B4-BE49-F238E27FC236}">
                    <a16:creationId xmlns:a16="http://schemas.microsoft.com/office/drawing/2014/main" id="{E0362013-3095-BC41-8BAE-0AED176BDD0A}"/>
                  </a:ext>
                </a:extLst>
              </p14:cNvPr>
              <p14:cNvContentPartPr/>
              <p14:nvPr/>
            </p14:nvContentPartPr>
            <p14:xfrm>
              <a:off x="4031073" y="3926895"/>
              <a:ext cx="360" cy="360"/>
            </p14:xfrm>
          </p:contentPart>
        </mc:Choice>
        <mc:Fallback xmlns="">
          <p:pic>
            <p:nvPicPr>
              <p:cNvPr id="84" name="Ink 83">
                <a:extLst>
                  <a:ext uri="{FF2B5EF4-FFF2-40B4-BE49-F238E27FC236}">
                    <a16:creationId xmlns:a16="http://schemas.microsoft.com/office/drawing/2014/main" id="{E0362013-3095-BC41-8BAE-0AED176BDD0A}"/>
                  </a:ext>
                </a:extLst>
              </p:cNvPr>
              <p:cNvPicPr/>
              <p:nvPr/>
            </p:nvPicPr>
            <p:blipFill>
              <a:blip r:embed="rId31"/>
              <a:stretch>
                <a:fillRect/>
              </a:stretch>
            </p:blipFill>
            <p:spPr>
              <a:xfrm>
                <a:off x="3995073" y="389089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85" name="Ink 84">
                <a:extLst>
                  <a:ext uri="{FF2B5EF4-FFF2-40B4-BE49-F238E27FC236}">
                    <a16:creationId xmlns:a16="http://schemas.microsoft.com/office/drawing/2014/main" id="{0CB97A68-9463-A341-ABE1-15238695318B}"/>
                  </a:ext>
                </a:extLst>
              </p14:cNvPr>
              <p14:cNvContentPartPr/>
              <p14:nvPr/>
            </p14:nvContentPartPr>
            <p14:xfrm>
              <a:off x="3385953" y="3187455"/>
              <a:ext cx="360" cy="360"/>
            </p14:xfrm>
          </p:contentPart>
        </mc:Choice>
        <mc:Fallback xmlns="">
          <p:pic>
            <p:nvPicPr>
              <p:cNvPr id="85" name="Ink 84">
                <a:extLst>
                  <a:ext uri="{FF2B5EF4-FFF2-40B4-BE49-F238E27FC236}">
                    <a16:creationId xmlns:a16="http://schemas.microsoft.com/office/drawing/2014/main" id="{0CB97A68-9463-A341-ABE1-15238695318B}"/>
                  </a:ext>
                </a:extLst>
              </p:cNvPr>
              <p:cNvPicPr/>
              <p:nvPr/>
            </p:nvPicPr>
            <p:blipFill>
              <a:blip r:embed="rId31"/>
              <a:stretch>
                <a:fillRect/>
              </a:stretch>
            </p:blipFill>
            <p:spPr>
              <a:xfrm>
                <a:off x="3349953" y="315145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86" name="Ink 85">
                <a:extLst>
                  <a:ext uri="{FF2B5EF4-FFF2-40B4-BE49-F238E27FC236}">
                    <a16:creationId xmlns:a16="http://schemas.microsoft.com/office/drawing/2014/main" id="{DDB8DC34-E48D-7144-83B0-E7EA5B80BC66}"/>
                  </a:ext>
                </a:extLst>
              </p14:cNvPr>
              <p14:cNvContentPartPr/>
              <p14:nvPr/>
            </p14:nvContentPartPr>
            <p14:xfrm>
              <a:off x="3201993" y="2824935"/>
              <a:ext cx="360" cy="360"/>
            </p14:xfrm>
          </p:contentPart>
        </mc:Choice>
        <mc:Fallback xmlns="">
          <p:pic>
            <p:nvPicPr>
              <p:cNvPr id="86" name="Ink 85">
                <a:extLst>
                  <a:ext uri="{FF2B5EF4-FFF2-40B4-BE49-F238E27FC236}">
                    <a16:creationId xmlns:a16="http://schemas.microsoft.com/office/drawing/2014/main" id="{DDB8DC34-E48D-7144-83B0-E7EA5B80BC66}"/>
                  </a:ext>
                </a:extLst>
              </p:cNvPr>
              <p:cNvPicPr/>
              <p:nvPr/>
            </p:nvPicPr>
            <p:blipFill>
              <a:blip r:embed="rId31"/>
              <a:stretch>
                <a:fillRect/>
              </a:stretch>
            </p:blipFill>
            <p:spPr>
              <a:xfrm>
                <a:off x="3165993" y="278893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87" name="Ink 86">
                <a:extLst>
                  <a:ext uri="{FF2B5EF4-FFF2-40B4-BE49-F238E27FC236}">
                    <a16:creationId xmlns:a16="http://schemas.microsoft.com/office/drawing/2014/main" id="{A1FD3FF9-EE8E-8B45-9C6B-B914CDED538A}"/>
                  </a:ext>
                </a:extLst>
              </p14:cNvPr>
              <p14:cNvContentPartPr/>
              <p14:nvPr/>
            </p14:nvContentPartPr>
            <p14:xfrm>
              <a:off x="2961513" y="2830335"/>
              <a:ext cx="360" cy="360"/>
            </p14:xfrm>
          </p:contentPart>
        </mc:Choice>
        <mc:Fallback xmlns="">
          <p:pic>
            <p:nvPicPr>
              <p:cNvPr id="87" name="Ink 86">
                <a:extLst>
                  <a:ext uri="{FF2B5EF4-FFF2-40B4-BE49-F238E27FC236}">
                    <a16:creationId xmlns:a16="http://schemas.microsoft.com/office/drawing/2014/main" id="{A1FD3FF9-EE8E-8B45-9C6B-B914CDED538A}"/>
                  </a:ext>
                </a:extLst>
              </p:cNvPr>
              <p:cNvPicPr/>
              <p:nvPr/>
            </p:nvPicPr>
            <p:blipFill>
              <a:blip r:embed="rId31"/>
              <a:stretch>
                <a:fillRect/>
              </a:stretch>
            </p:blipFill>
            <p:spPr>
              <a:xfrm>
                <a:off x="2925513" y="279433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88" name="Ink 87">
                <a:extLst>
                  <a:ext uri="{FF2B5EF4-FFF2-40B4-BE49-F238E27FC236}">
                    <a16:creationId xmlns:a16="http://schemas.microsoft.com/office/drawing/2014/main" id="{3E4C1AC1-F81B-8543-AA93-3887E08819CD}"/>
                  </a:ext>
                </a:extLst>
              </p14:cNvPr>
              <p14:cNvContentPartPr/>
              <p14:nvPr/>
            </p14:nvContentPartPr>
            <p14:xfrm>
              <a:off x="2459313" y="2490495"/>
              <a:ext cx="360" cy="360"/>
            </p14:xfrm>
          </p:contentPart>
        </mc:Choice>
        <mc:Fallback xmlns="">
          <p:pic>
            <p:nvPicPr>
              <p:cNvPr id="88" name="Ink 87">
                <a:extLst>
                  <a:ext uri="{FF2B5EF4-FFF2-40B4-BE49-F238E27FC236}">
                    <a16:creationId xmlns:a16="http://schemas.microsoft.com/office/drawing/2014/main" id="{3E4C1AC1-F81B-8543-AA93-3887E08819CD}"/>
                  </a:ext>
                </a:extLst>
              </p:cNvPr>
              <p:cNvPicPr/>
              <p:nvPr/>
            </p:nvPicPr>
            <p:blipFill>
              <a:blip r:embed="rId31"/>
              <a:stretch>
                <a:fillRect/>
              </a:stretch>
            </p:blipFill>
            <p:spPr>
              <a:xfrm>
                <a:off x="2423313" y="245449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89" name="Ink 88">
                <a:extLst>
                  <a:ext uri="{FF2B5EF4-FFF2-40B4-BE49-F238E27FC236}">
                    <a16:creationId xmlns:a16="http://schemas.microsoft.com/office/drawing/2014/main" id="{FE0EF690-2566-0B46-8166-6458E478BC97}"/>
                  </a:ext>
                </a:extLst>
              </p14:cNvPr>
              <p14:cNvContentPartPr/>
              <p14:nvPr/>
            </p14:nvContentPartPr>
            <p14:xfrm>
              <a:off x="4147353" y="2415975"/>
              <a:ext cx="360" cy="360"/>
            </p14:xfrm>
          </p:contentPart>
        </mc:Choice>
        <mc:Fallback xmlns="">
          <p:pic>
            <p:nvPicPr>
              <p:cNvPr id="89" name="Ink 88">
                <a:extLst>
                  <a:ext uri="{FF2B5EF4-FFF2-40B4-BE49-F238E27FC236}">
                    <a16:creationId xmlns:a16="http://schemas.microsoft.com/office/drawing/2014/main" id="{FE0EF690-2566-0B46-8166-6458E478BC97}"/>
                  </a:ext>
                </a:extLst>
              </p:cNvPr>
              <p:cNvPicPr/>
              <p:nvPr/>
            </p:nvPicPr>
            <p:blipFill>
              <a:blip r:embed="rId31"/>
              <a:stretch>
                <a:fillRect/>
              </a:stretch>
            </p:blipFill>
            <p:spPr>
              <a:xfrm>
                <a:off x="4111353" y="237997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90" name="Ink 89">
                <a:extLst>
                  <a:ext uri="{FF2B5EF4-FFF2-40B4-BE49-F238E27FC236}">
                    <a16:creationId xmlns:a16="http://schemas.microsoft.com/office/drawing/2014/main" id="{68B306EB-22D8-3D4C-8B53-1612762CB67B}"/>
                  </a:ext>
                </a:extLst>
              </p14:cNvPr>
              <p14:cNvContentPartPr/>
              <p14:nvPr/>
            </p14:nvContentPartPr>
            <p14:xfrm>
              <a:off x="4218273" y="2667975"/>
              <a:ext cx="360" cy="360"/>
            </p14:xfrm>
          </p:contentPart>
        </mc:Choice>
        <mc:Fallback xmlns="">
          <p:pic>
            <p:nvPicPr>
              <p:cNvPr id="90" name="Ink 89">
                <a:extLst>
                  <a:ext uri="{FF2B5EF4-FFF2-40B4-BE49-F238E27FC236}">
                    <a16:creationId xmlns:a16="http://schemas.microsoft.com/office/drawing/2014/main" id="{68B306EB-22D8-3D4C-8B53-1612762CB67B}"/>
                  </a:ext>
                </a:extLst>
              </p:cNvPr>
              <p:cNvPicPr/>
              <p:nvPr/>
            </p:nvPicPr>
            <p:blipFill>
              <a:blip r:embed="rId31"/>
              <a:stretch>
                <a:fillRect/>
              </a:stretch>
            </p:blipFill>
            <p:spPr>
              <a:xfrm>
                <a:off x="4182273" y="263197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91" name="Ink 90">
                <a:extLst>
                  <a:ext uri="{FF2B5EF4-FFF2-40B4-BE49-F238E27FC236}">
                    <a16:creationId xmlns:a16="http://schemas.microsoft.com/office/drawing/2014/main" id="{80941E9F-2575-6D45-98D9-56E0D8B233CA}"/>
                  </a:ext>
                </a:extLst>
              </p14:cNvPr>
              <p14:cNvContentPartPr/>
              <p14:nvPr/>
            </p14:nvContentPartPr>
            <p14:xfrm>
              <a:off x="1577673" y="4459695"/>
              <a:ext cx="360" cy="360"/>
            </p14:xfrm>
          </p:contentPart>
        </mc:Choice>
        <mc:Fallback xmlns="">
          <p:pic>
            <p:nvPicPr>
              <p:cNvPr id="91" name="Ink 90">
                <a:extLst>
                  <a:ext uri="{FF2B5EF4-FFF2-40B4-BE49-F238E27FC236}">
                    <a16:creationId xmlns:a16="http://schemas.microsoft.com/office/drawing/2014/main" id="{80941E9F-2575-6D45-98D9-56E0D8B233CA}"/>
                  </a:ext>
                </a:extLst>
              </p:cNvPr>
              <p:cNvPicPr/>
              <p:nvPr/>
            </p:nvPicPr>
            <p:blipFill>
              <a:blip r:embed="rId31"/>
              <a:stretch>
                <a:fillRect/>
              </a:stretch>
            </p:blipFill>
            <p:spPr>
              <a:xfrm>
                <a:off x="1541673" y="442369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92" name="Ink 91">
                <a:extLst>
                  <a:ext uri="{FF2B5EF4-FFF2-40B4-BE49-F238E27FC236}">
                    <a16:creationId xmlns:a16="http://schemas.microsoft.com/office/drawing/2014/main" id="{7A4951B7-0B3A-8848-9598-5B26EA778284}"/>
                  </a:ext>
                </a:extLst>
              </p14:cNvPr>
              <p14:cNvContentPartPr/>
              <p14:nvPr/>
            </p14:nvContentPartPr>
            <p14:xfrm>
              <a:off x="1452033" y="4902135"/>
              <a:ext cx="360" cy="360"/>
            </p14:xfrm>
          </p:contentPart>
        </mc:Choice>
        <mc:Fallback xmlns="">
          <p:pic>
            <p:nvPicPr>
              <p:cNvPr id="92" name="Ink 91">
                <a:extLst>
                  <a:ext uri="{FF2B5EF4-FFF2-40B4-BE49-F238E27FC236}">
                    <a16:creationId xmlns:a16="http://schemas.microsoft.com/office/drawing/2014/main" id="{7A4951B7-0B3A-8848-9598-5B26EA778284}"/>
                  </a:ext>
                </a:extLst>
              </p:cNvPr>
              <p:cNvPicPr/>
              <p:nvPr/>
            </p:nvPicPr>
            <p:blipFill>
              <a:blip r:embed="rId31"/>
              <a:stretch>
                <a:fillRect/>
              </a:stretch>
            </p:blipFill>
            <p:spPr>
              <a:xfrm>
                <a:off x="1416033" y="486613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93" name="Ink 92">
                <a:extLst>
                  <a:ext uri="{FF2B5EF4-FFF2-40B4-BE49-F238E27FC236}">
                    <a16:creationId xmlns:a16="http://schemas.microsoft.com/office/drawing/2014/main" id="{AFB4B56E-9598-0540-87D4-6021218F918A}"/>
                  </a:ext>
                </a:extLst>
              </p14:cNvPr>
              <p14:cNvContentPartPr/>
              <p14:nvPr/>
            </p14:nvContentPartPr>
            <p14:xfrm>
              <a:off x="1444833" y="4142175"/>
              <a:ext cx="360" cy="360"/>
            </p14:xfrm>
          </p:contentPart>
        </mc:Choice>
        <mc:Fallback xmlns="">
          <p:pic>
            <p:nvPicPr>
              <p:cNvPr id="93" name="Ink 92">
                <a:extLst>
                  <a:ext uri="{FF2B5EF4-FFF2-40B4-BE49-F238E27FC236}">
                    <a16:creationId xmlns:a16="http://schemas.microsoft.com/office/drawing/2014/main" id="{AFB4B56E-9598-0540-87D4-6021218F918A}"/>
                  </a:ext>
                </a:extLst>
              </p:cNvPr>
              <p:cNvPicPr/>
              <p:nvPr/>
            </p:nvPicPr>
            <p:blipFill>
              <a:blip r:embed="rId31"/>
              <a:stretch>
                <a:fillRect/>
              </a:stretch>
            </p:blipFill>
            <p:spPr>
              <a:xfrm>
                <a:off x="1408833" y="410617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94" name="Ink 93">
                <a:extLst>
                  <a:ext uri="{FF2B5EF4-FFF2-40B4-BE49-F238E27FC236}">
                    <a16:creationId xmlns:a16="http://schemas.microsoft.com/office/drawing/2014/main" id="{D335C2CF-01F4-D244-BA55-AA79B3A954FB}"/>
                  </a:ext>
                </a:extLst>
              </p14:cNvPr>
              <p14:cNvContentPartPr/>
              <p14:nvPr/>
            </p14:nvContentPartPr>
            <p14:xfrm>
              <a:off x="662553" y="4419015"/>
              <a:ext cx="360" cy="360"/>
            </p14:xfrm>
          </p:contentPart>
        </mc:Choice>
        <mc:Fallback xmlns="">
          <p:pic>
            <p:nvPicPr>
              <p:cNvPr id="94" name="Ink 93">
                <a:extLst>
                  <a:ext uri="{FF2B5EF4-FFF2-40B4-BE49-F238E27FC236}">
                    <a16:creationId xmlns:a16="http://schemas.microsoft.com/office/drawing/2014/main" id="{D335C2CF-01F4-D244-BA55-AA79B3A954FB}"/>
                  </a:ext>
                </a:extLst>
              </p:cNvPr>
              <p:cNvPicPr/>
              <p:nvPr/>
            </p:nvPicPr>
            <p:blipFill>
              <a:blip r:embed="rId31"/>
              <a:stretch>
                <a:fillRect/>
              </a:stretch>
            </p:blipFill>
            <p:spPr>
              <a:xfrm>
                <a:off x="626553" y="438301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95" name="Ink 94">
                <a:extLst>
                  <a:ext uri="{FF2B5EF4-FFF2-40B4-BE49-F238E27FC236}">
                    <a16:creationId xmlns:a16="http://schemas.microsoft.com/office/drawing/2014/main" id="{242CA0B8-9C92-DB49-9D96-A26750B360EE}"/>
                  </a:ext>
                </a:extLst>
              </p14:cNvPr>
              <p14:cNvContentPartPr/>
              <p14:nvPr/>
            </p14:nvContentPartPr>
            <p14:xfrm>
              <a:off x="438273" y="4861815"/>
              <a:ext cx="360" cy="360"/>
            </p14:xfrm>
          </p:contentPart>
        </mc:Choice>
        <mc:Fallback xmlns="">
          <p:pic>
            <p:nvPicPr>
              <p:cNvPr id="95" name="Ink 94">
                <a:extLst>
                  <a:ext uri="{FF2B5EF4-FFF2-40B4-BE49-F238E27FC236}">
                    <a16:creationId xmlns:a16="http://schemas.microsoft.com/office/drawing/2014/main" id="{242CA0B8-9C92-DB49-9D96-A26750B360EE}"/>
                  </a:ext>
                </a:extLst>
              </p:cNvPr>
              <p:cNvPicPr/>
              <p:nvPr/>
            </p:nvPicPr>
            <p:blipFill>
              <a:blip r:embed="rId31"/>
              <a:stretch>
                <a:fillRect/>
              </a:stretch>
            </p:blipFill>
            <p:spPr>
              <a:xfrm>
                <a:off x="402273" y="482581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96" name="Ink 95">
                <a:extLst>
                  <a:ext uri="{FF2B5EF4-FFF2-40B4-BE49-F238E27FC236}">
                    <a16:creationId xmlns:a16="http://schemas.microsoft.com/office/drawing/2014/main" id="{AE33813C-07E6-BF4F-A646-2AC3806F21D7}"/>
                  </a:ext>
                </a:extLst>
              </p14:cNvPr>
              <p14:cNvContentPartPr/>
              <p14:nvPr/>
            </p14:nvContentPartPr>
            <p14:xfrm>
              <a:off x="130833" y="4971255"/>
              <a:ext cx="360" cy="360"/>
            </p14:xfrm>
          </p:contentPart>
        </mc:Choice>
        <mc:Fallback xmlns="">
          <p:pic>
            <p:nvPicPr>
              <p:cNvPr id="96" name="Ink 95">
                <a:extLst>
                  <a:ext uri="{FF2B5EF4-FFF2-40B4-BE49-F238E27FC236}">
                    <a16:creationId xmlns:a16="http://schemas.microsoft.com/office/drawing/2014/main" id="{AE33813C-07E6-BF4F-A646-2AC3806F21D7}"/>
                  </a:ext>
                </a:extLst>
              </p:cNvPr>
              <p:cNvPicPr/>
              <p:nvPr/>
            </p:nvPicPr>
            <p:blipFill>
              <a:blip r:embed="rId31"/>
              <a:stretch>
                <a:fillRect/>
              </a:stretch>
            </p:blipFill>
            <p:spPr>
              <a:xfrm>
                <a:off x="94833" y="493525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97" name="Ink 96">
                <a:extLst>
                  <a:ext uri="{FF2B5EF4-FFF2-40B4-BE49-F238E27FC236}">
                    <a16:creationId xmlns:a16="http://schemas.microsoft.com/office/drawing/2014/main" id="{EC0B686F-0085-2341-AAC6-E0C0C2860385}"/>
                  </a:ext>
                </a:extLst>
              </p14:cNvPr>
              <p14:cNvContentPartPr/>
              <p14:nvPr/>
            </p14:nvContentPartPr>
            <p14:xfrm>
              <a:off x="458433" y="5451495"/>
              <a:ext cx="360" cy="360"/>
            </p14:xfrm>
          </p:contentPart>
        </mc:Choice>
        <mc:Fallback xmlns="">
          <p:pic>
            <p:nvPicPr>
              <p:cNvPr id="97" name="Ink 96">
                <a:extLst>
                  <a:ext uri="{FF2B5EF4-FFF2-40B4-BE49-F238E27FC236}">
                    <a16:creationId xmlns:a16="http://schemas.microsoft.com/office/drawing/2014/main" id="{EC0B686F-0085-2341-AAC6-E0C0C2860385}"/>
                  </a:ext>
                </a:extLst>
              </p:cNvPr>
              <p:cNvPicPr/>
              <p:nvPr/>
            </p:nvPicPr>
            <p:blipFill>
              <a:blip r:embed="rId31"/>
              <a:stretch>
                <a:fillRect/>
              </a:stretch>
            </p:blipFill>
            <p:spPr>
              <a:xfrm>
                <a:off x="422433" y="541549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98" name="Ink 97">
                <a:extLst>
                  <a:ext uri="{FF2B5EF4-FFF2-40B4-BE49-F238E27FC236}">
                    <a16:creationId xmlns:a16="http://schemas.microsoft.com/office/drawing/2014/main" id="{3D90EAB2-EBA0-7547-A4C1-1191AFCAFDC4}"/>
                  </a:ext>
                </a:extLst>
              </p14:cNvPr>
              <p14:cNvContentPartPr/>
              <p14:nvPr/>
            </p14:nvContentPartPr>
            <p14:xfrm>
              <a:off x="576513" y="2374215"/>
              <a:ext cx="360" cy="360"/>
            </p14:xfrm>
          </p:contentPart>
        </mc:Choice>
        <mc:Fallback xmlns="">
          <p:pic>
            <p:nvPicPr>
              <p:cNvPr id="98" name="Ink 97">
                <a:extLst>
                  <a:ext uri="{FF2B5EF4-FFF2-40B4-BE49-F238E27FC236}">
                    <a16:creationId xmlns:a16="http://schemas.microsoft.com/office/drawing/2014/main" id="{3D90EAB2-EBA0-7547-A4C1-1191AFCAFDC4}"/>
                  </a:ext>
                </a:extLst>
              </p:cNvPr>
              <p:cNvPicPr/>
              <p:nvPr/>
            </p:nvPicPr>
            <p:blipFill>
              <a:blip r:embed="rId31"/>
              <a:stretch>
                <a:fillRect/>
              </a:stretch>
            </p:blipFill>
            <p:spPr>
              <a:xfrm>
                <a:off x="540513" y="233821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99" name="Ink 98">
                <a:extLst>
                  <a:ext uri="{FF2B5EF4-FFF2-40B4-BE49-F238E27FC236}">
                    <a16:creationId xmlns:a16="http://schemas.microsoft.com/office/drawing/2014/main" id="{AFBE98F7-2D1F-D641-8BD7-C7D006B1B853}"/>
                  </a:ext>
                </a:extLst>
              </p14:cNvPr>
              <p14:cNvContentPartPr/>
              <p14:nvPr/>
            </p14:nvContentPartPr>
            <p14:xfrm>
              <a:off x="302553" y="1730535"/>
              <a:ext cx="8640" cy="9720"/>
            </p14:xfrm>
          </p:contentPart>
        </mc:Choice>
        <mc:Fallback xmlns="">
          <p:pic>
            <p:nvPicPr>
              <p:cNvPr id="99" name="Ink 98">
                <a:extLst>
                  <a:ext uri="{FF2B5EF4-FFF2-40B4-BE49-F238E27FC236}">
                    <a16:creationId xmlns:a16="http://schemas.microsoft.com/office/drawing/2014/main" id="{AFBE98F7-2D1F-D641-8BD7-C7D006B1B853}"/>
                  </a:ext>
                </a:extLst>
              </p:cNvPr>
              <p:cNvPicPr/>
              <p:nvPr/>
            </p:nvPicPr>
            <p:blipFill>
              <a:blip r:embed="rId31"/>
              <a:stretch>
                <a:fillRect/>
              </a:stretch>
            </p:blipFill>
            <p:spPr>
              <a:xfrm>
                <a:off x="266553" y="1695821"/>
                <a:ext cx="80280" cy="78801"/>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100" name="Ink 99">
                <a:extLst>
                  <a:ext uri="{FF2B5EF4-FFF2-40B4-BE49-F238E27FC236}">
                    <a16:creationId xmlns:a16="http://schemas.microsoft.com/office/drawing/2014/main" id="{EE8A72E0-4F58-4941-9411-25818F55DC58}"/>
                  </a:ext>
                </a:extLst>
              </p14:cNvPr>
              <p14:cNvContentPartPr/>
              <p14:nvPr/>
            </p14:nvContentPartPr>
            <p14:xfrm>
              <a:off x="9968913" y="1928535"/>
              <a:ext cx="360" cy="360"/>
            </p14:xfrm>
          </p:contentPart>
        </mc:Choice>
        <mc:Fallback xmlns="">
          <p:pic>
            <p:nvPicPr>
              <p:cNvPr id="100" name="Ink 99">
                <a:extLst>
                  <a:ext uri="{FF2B5EF4-FFF2-40B4-BE49-F238E27FC236}">
                    <a16:creationId xmlns:a16="http://schemas.microsoft.com/office/drawing/2014/main" id="{EE8A72E0-4F58-4941-9411-25818F55DC58}"/>
                  </a:ext>
                </a:extLst>
              </p:cNvPr>
              <p:cNvPicPr/>
              <p:nvPr/>
            </p:nvPicPr>
            <p:blipFill>
              <a:blip r:embed="rId31"/>
              <a:stretch>
                <a:fillRect/>
              </a:stretch>
            </p:blipFill>
            <p:spPr>
              <a:xfrm>
                <a:off x="9932913" y="189253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101" name="Ink 100">
                <a:extLst>
                  <a:ext uri="{FF2B5EF4-FFF2-40B4-BE49-F238E27FC236}">
                    <a16:creationId xmlns:a16="http://schemas.microsoft.com/office/drawing/2014/main" id="{3950ACE3-69F2-F14C-91C6-A6587C74330E}"/>
                  </a:ext>
                </a:extLst>
              </p14:cNvPr>
              <p14:cNvContentPartPr/>
              <p14:nvPr/>
            </p14:nvContentPartPr>
            <p14:xfrm>
              <a:off x="11850273" y="1437855"/>
              <a:ext cx="360" cy="360"/>
            </p14:xfrm>
          </p:contentPart>
        </mc:Choice>
        <mc:Fallback xmlns="">
          <p:pic>
            <p:nvPicPr>
              <p:cNvPr id="101" name="Ink 100">
                <a:extLst>
                  <a:ext uri="{FF2B5EF4-FFF2-40B4-BE49-F238E27FC236}">
                    <a16:creationId xmlns:a16="http://schemas.microsoft.com/office/drawing/2014/main" id="{3950ACE3-69F2-F14C-91C6-A6587C74330E}"/>
                  </a:ext>
                </a:extLst>
              </p:cNvPr>
              <p:cNvPicPr/>
              <p:nvPr/>
            </p:nvPicPr>
            <p:blipFill>
              <a:blip r:embed="rId31"/>
              <a:stretch>
                <a:fillRect/>
              </a:stretch>
            </p:blipFill>
            <p:spPr>
              <a:xfrm>
                <a:off x="11814273" y="140185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102" name="Ink 101">
                <a:extLst>
                  <a:ext uri="{FF2B5EF4-FFF2-40B4-BE49-F238E27FC236}">
                    <a16:creationId xmlns:a16="http://schemas.microsoft.com/office/drawing/2014/main" id="{E1238596-3A9C-DE4F-8A2A-5F48603F20E5}"/>
                  </a:ext>
                </a:extLst>
              </p14:cNvPr>
              <p14:cNvContentPartPr/>
              <p14:nvPr/>
            </p14:nvContentPartPr>
            <p14:xfrm>
              <a:off x="11877633" y="958335"/>
              <a:ext cx="360" cy="360"/>
            </p14:xfrm>
          </p:contentPart>
        </mc:Choice>
        <mc:Fallback xmlns="">
          <p:pic>
            <p:nvPicPr>
              <p:cNvPr id="102" name="Ink 101">
                <a:extLst>
                  <a:ext uri="{FF2B5EF4-FFF2-40B4-BE49-F238E27FC236}">
                    <a16:creationId xmlns:a16="http://schemas.microsoft.com/office/drawing/2014/main" id="{E1238596-3A9C-DE4F-8A2A-5F48603F20E5}"/>
                  </a:ext>
                </a:extLst>
              </p:cNvPr>
              <p:cNvPicPr/>
              <p:nvPr/>
            </p:nvPicPr>
            <p:blipFill>
              <a:blip r:embed="rId31"/>
              <a:stretch>
                <a:fillRect/>
              </a:stretch>
            </p:blipFill>
            <p:spPr>
              <a:xfrm>
                <a:off x="11841633" y="92233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103" name="Ink 102">
                <a:extLst>
                  <a:ext uri="{FF2B5EF4-FFF2-40B4-BE49-F238E27FC236}">
                    <a16:creationId xmlns:a16="http://schemas.microsoft.com/office/drawing/2014/main" id="{393E9419-94A8-114B-881A-F8D5DFA7BAE6}"/>
                  </a:ext>
                </a:extLst>
              </p14:cNvPr>
              <p14:cNvContentPartPr/>
              <p14:nvPr/>
            </p14:nvContentPartPr>
            <p14:xfrm>
              <a:off x="11820393" y="570255"/>
              <a:ext cx="360" cy="360"/>
            </p14:xfrm>
          </p:contentPart>
        </mc:Choice>
        <mc:Fallback xmlns="">
          <p:pic>
            <p:nvPicPr>
              <p:cNvPr id="103" name="Ink 102">
                <a:extLst>
                  <a:ext uri="{FF2B5EF4-FFF2-40B4-BE49-F238E27FC236}">
                    <a16:creationId xmlns:a16="http://schemas.microsoft.com/office/drawing/2014/main" id="{393E9419-94A8-114B-881A-F8D5DFA7BAE6}"/>
                  </a:ext>
                </a:extLst>
              </p:cNvPr>
              <p:cNvPicPr/>
              <p:nvPr/>
            </p:nvPicPr>
            <p:blipFill>
              <a:blip r:embed="rId31"/>
              <a:stretch>
                <a:fillRect/>
              </a:stretch>
            </p:blipFill>
            <p:spPr>
              <a:xfrm>
                <a:off x="11784393" y="53425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104" name="Ink 103">
                <a:extLst>
                  <a:ext uri="{FF2B5EF4-FFF2-40B4-BE49-F238E27FC236}">
                    <a16:creationId xmlns:a16="http://schemas.microsoft.com/office/drawing/2014/main" id="{746FC2A1-530E-3F40-A009-1674E7BCD033}"/>
                  </a:ext>
                </a:extLst>
              </p14:cNvPr>
              <p14:cNvContentPartPr/>
              <p14:nvPr/>
            </p14:nvContentPartPr>
            <p14:xfrm>
              <a:off x="10866753" y="323295"/>
              <a:ext cx="360" cy="360"/>
            </p14:xfrm>
          </p:contentPart>
        </mc:Choice>
        <mc:Fallback xmlns="">
          <p:pic>
            <p:nvPicPr>
              <p:cNvPr id="104" name="Ink 103">
                <a:extLst>
                  <a:ext uri="{FF2B5EF4-FFF2-40B4-BE49-F238E27FC236}">
                    <a16:creationId xmlns:a16="http://schemas.microsoft.com/office/drawing/2014/main" id="{746FC2A1-530E-3F40-A009-1674E7BCD033}"/>
                  </a:ext>
                </a:extLst>
              </p:cNvPr>
              <p:cNvPicPr/>
              <p:nvPr/>
            </p:nvPicPr>
            <p:blipFill>
              <a:blip r:embed="rId31"/>
              <a:stretch>
                <a:fillRect/>
              </a:stretch>
            </p:blipFill>
            <p:spPr>
              <a:xfrm>
                <a:off x="10830753" y="28729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105" name="Ink 104">
                <a:extLst>
                  <a:ext uri="{FF2B5EF4-FFF2-40B4-BE49-F238E27FC236}">
                    <a16:creationId xmlns:a16="http://schemas.microsoft.com/office/drawing/2014/main" id="{0AD8DDB7-ED20-224F-AF03-03ADEE8CD1E8}"/>
                  </a:ext>
                </a:extLst>
              </p14:cNvPr>
              <p14:cNvContentPartPr/>
              <p14:nvPr/>
            </p14:nvContentPartPr>
            <p14:xfrm>
              <a:off x="11958273" y="5277255"/>
              <a:ext cx="360" cy="360"/>
            </p14:xfrm>
          </p:contentPart>
        </mc:Choice>
        <mc:Fallback xmlns="">
          <p:pic>
            <p:nvPicPr>
              <p:cNvPr id="105" name="Ink 104">
                <a:extLst>
                  <a:ext uri="{FF2B5EF4-FFF2-40B4-BE49-F238E27FC236}">
                    <a16:creationId xmlns:a16="http://schemas.microsoft.com/office/drawing/2014/main" id="{0AD8DDB7-ED20-224F-AF03-03ADEE8CD1E8}"/>
                  </a:ext>
                </a:extLst>
              </p:cNvPr>
              <p:cNvPicPr/>
              <p:nvPr/>
            </p:nvPicPr>
            <p:blipFill>
              <a:blip r:embed="rId31"/>
              <a:stretch>
                <a:fillRect/>
              </a:stretch>
            </p:blipFill>
            <p:spPr>
              <a:xfrm>
                <a:off x="11922273" y="524125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106" name="Ink 105">
                <a:extLst>
                  <a:ext uri="{FF2B5EF4-FFF2-40B4-BE49-F238E27FC236}">
                    <a16:creationId xmlns:a16="http://schemas.microsoft.com/office/drawing/2014/main" id="{33ECA911-3D13-C24E-A7E1-96DD067425E1}"/>
                  </a:ext>
                </a:extLst>
              </p14:cNvPr>
              <p14:cNvContentPartPr/>
              <p14:nvPr/>
            </p14:nvContentPartPr>
            <p14:xfrm>
              <a:off x="11140713" y="2445495"/>
              <a:ext cx="360" cy="360"/>
            </p14:xfrm>
          </p:contentPart>
        </mc:Choice>
        <mc:Fallback xmlns="">
          <p:pic>
            <p:nvPicPr>
              <p:cNvPr id="106" name="Ink 105">
                <a:extLst>
                  <a:ext uri="{FF2B5EF4-FFF2-40B4-BE49-F238E27FC236}">
                    <a16:creationId xmlns:a16="http://schemas.microsoft.com/office/drawing/2014/main" id="{33ECA911-3D13-C24E-A7E1-96DD067425E1}"/>
                  </a:ext>
                </a:extLst>
              </p:cNvPr>
              <p:cNvPicPr/>
              <p:nvPr/>
            </p:nvPicPr>
            <p:blipFill>
              <a:blip r:embed="rId31"/>
              <a:stretch>
                <a:fillRect/>
              </a:stretch>
            </p:blipFill>
            <p:spPr>
              <a:xfrm>
                <a:off x="11104713" y="240949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107" name="Ink 106">
                <a:extLst>
                  <a:ext uri="{FF2B5EF4-FFF2-40B4-BE49-F238E27FC236}">
                    <a16:creationId xmlns:a16="http://schemas.microsoft.com/office/drawing/2014/main" id="{53944A81-9DA0-D640-BC38-FC729A58F8C0}"/>
                  </a:ext>
                </a:extLst>
              </p14:cNvPr>
              <p14:cNvContentPartPr/>
              <p14:nvPr/>
            </p14:nvContentPartPr>
            <p14:xfrm>
              <a:off x="10964313" y="1314015"/>
              <a:ext cx="360" cy="360"/>
            </p14:xfrm>
          </p:contentPart>
        </mc:Choice>
        <mc:Fallback xmlns="">
          <p:pic>
            <p:nvPicPr>
              <p:cNvPr id="107" name="Ink 106">
                <a:extLst>
                  <a:ext uri="{FF2B5EF4-FFF2-40B4-BE49-F238E27FC236}">
                    <a16:creationId xmlns:a16="http://schemas.microsoft.com/office/drawing/2014/main" id="{53944A81-9DA0-D640-BC38-FC729A58F8C0}"/>
                  </a:ext>
                </a:extLst>
              </p:cNvPr>
              <p:cNvPicPr/>
              <p:nvPr/>
            </p:nvPicPr>
            <p:blipFill>
              <a:blip r:embed="rId31"/>
              <a:stretch>
                <a:fillRect/>
              </a:stretch>
            </p:blipFill>
            <p:spPr>
              <a:xfrm>
                <a:off x="10928313" y="127801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108" name="Ink 107">
                <a:extLst>
                  <a:ext uri="{FF2B5EF4-FFF2-40B4-BE49-F238E27FC236}">
                    <a16:creationId xmlns:a16="http://schemas.microsoft.com/office/drawing/2014/main" id="{22CA1ED0-2F4B-AF4E-8545-8246B343ED3B}"/>
                  </a:ext>
                </a:extLst>
              </p14:cNvPr>
              <p14:cNvContentPartPr/>
              <p14:nvPr/>
            </p14:nvContentPartPr>
            <p14:xfrm>
              <a:off x="10960288" y="554831"/>
              <a:ext cx="360" cy="360"/>
            </p14:xfrm>
          </p:contentPart>
        </mc:Choice>
        <mc:Fallback xmlns="">
          <p:pic>
            <p:nvPicPr>
              <p:cNvPr id="108" name="Ink 107">
                <a:extLst>
                  <a:ext uri="{FF2B5EF4-FFF2-40B4-BE49-F238E27FC236}">
                    <a16:creationId xmlns:a16="http://schemas.microsoft.com/office/drawing/2014/main" id="{22CA1ED0-2F4B-AF4E-8545-8246B343ED3B}"/>
                  </a:ext>
                </a:extLst>
              </p:cNvPr>
              <p:cNvPicPr/>
              <p:nvPr/>
            </p:nvPicPr>
            <p:blipFill>
              <a:blip r:embed="rId31"/>
              <a:stretch>
                <a:fillRect/>
              </a:stretch>
            </p:blipFill>
            <p:spPr>
              <a:xfrm>
                <a:off x="10924288" y="518831"/>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109" name="Ink 108">
                <a:extLst>
                  <a:ext uri="{FF2B5EF4-FFF2-40B4-BE49-F238E27FC236}">
                    <a16:creationId xmlns:a16="http://schemas.microsoft.com/office/drawing/2014/main" id="{D19C0BED-54B5-3D45-B26D-F9D405117576}"/>
                  </a:ext>
                </a:extLst>
              </p14:cNvPr>
              <p14:cNvContentPartPr/>
              <p14:nvPr/>
            </p14:nvContentPartPr>
            <p14:xfrm>
              <a:off x="10963593" y="829455"/>
              <a:ext cx="360" cy="360"/>
            </p14:xfrm>
          </p:contentPart>
        </mc:Choice>
        <mc:Fallback xmlns="">
          <p:pic>
            <p:nvPicPr>
              <p:cNvPr id="109" name="Ink 108">
                <a:extLst>
                  <a:ext uri="{FF2B5EF4-FFF2-40B4-BE49-F238E27FC236}">
                    <a16:creationId xmlns:a16="http://schemas.microsoft.com/office/drawing/2014/main" id="{D19C0BED-54B5-3D45-B26D-F9D405117576}"/>
                  </a:ext>
                </a:extLst>
              </p:cNvPr>
              <p:cNvPicPr/>
              <p:nvPr/>
            </p:nvPicPr>
            <p:blipFill>
              <a:blip r:embed="rId31"/>
              <a:stretch>
                <a:fillRect/>
              </a:stretch>
            </p:blipFill>
            <p:spPr>
              <a:xfrm>
                <a:off x="10927593" y="79345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110" name="Ink 109">
                <a:extLst>
                  <a:ext uri="{FF2B5EF4-FFF2-40B4-BE49-F238E27FC236}">
                    <a16:creationId xmlns:a16="http://schemas.microsoft.com/office/drawing/2014/main" id="{82EB0A62-22DA-AF4A-AAE9-E1D73A1AEA88}"/>
                  </a:ext>
                </a:extLst>
              </p14:cNvPr>
              <p14:cNvContentPartPr/>
              <p14:nvPr/>
            </p14:nvContentPartPr>
            <p14:xfrm>
              <a:off x="10365273" y="2194575"/>
              <a:ext cx="360" cy="360"/>
            </p14:xfrm>
          </p:contentPart>
        </mc:Choice>
        <mc:Fallback xmlns="">
          <p:pic>
            <p:nvPicPr>
              <p:cNvPr id="110" name="Ink 109">
                <a:extLst>
                  <a:ext uri="{FF2B5EF4-FFF2-40B4-BE49-F238E27FC236}">
                    <a16:creationId xmlns:a16="http://schemas.microsoft.com/office/drawing/2014/main" id="{82EB0A62-22DA-AF4A-AAE9-E1D73A1AEA88}"/>
                  </a:ext>
                </a:extLst>
              </p:cNvPr>
              <p:cNvPicPr/>
              <p:nvPr/>
            </p:nvPicPr>
            <p:blipFill>
              <a:blip r:embed="rId31"/>
              <a:stretch>
                <a:fillRect/>
              </a:stretch>
            </p:blipFill>
            <p:spPr>
              <a:xfrm>
                <a:off x="10329273" y="2158575"/>
                <a:ext cx="72000" cy="72000"/>
              </a:xfrm>
              <a:prstGeom prst="rect">
                <a:avLst/>
              </a:prstGeom>
            </p:spPr>
          </p:pic>
        </mc:Fallback>
      </mc:AlternateContent>
      <p:cxnSp>
        <p:nvCxnSpPr>
          <p:cNvPr id="112" name="Straight Connector 111">
            <a:extLst>
              <a:ext uri="{FF2B5EF4-FFF2-40B4-BE49-F238E27FC236}">
                <a16:creationId xmlns:a16="http://schemas.microsoft.com/office/drawing/2014/main" id="{4E4ADCBC-7C3A-4845-8B8F-12C9FDADF773}"/>
              </a:ext>
            </a:extLst>
          </p:cNvPr>
          <p:cNvCxnSpPr>
            <a:cxnSpLocks/>
          </p:cNvCxnSpPr>
          <p:nvPr/>
        </p:nvCxnSpPr>
        <p:spPr>
          <a:xfrm>
            <a:off x="27080" y="3255855"/>
            <a:ext cx="1142590" cy="3269904"/>
          </a:xfrm>
          <a:prstGeom prst="line">
            <a:avLst/>
          </a:prstGeom>
          <a:ln w="76200">
            <a:solidFill>
              <a:schemeClr val="bg1">
                <a:lumMod val="50000"/>
              </a:schemeClr>
            </a:solidFill>
          </a:ln>
        </p:spPr>
        <p:style>
          <a:lnRef idx="3">
            <a:schemeClr val="accent3"/>
          </a:lnRef>
          <a:fillRef idx="0">
            <a:schemeClr val="accent3"/>
          </a:fillRef>
          <a:effectRef idx="2">
            <a:schemeClr val="accent3"/>
          </a:effectRef>
          <a:fontRef idx="minor">
            <a:schemeClr val="tx1"/>
          </a:fontRef>
        </p:style>
      </p:cxnSp>
      <p:cxnSp>
        <p:nvCxnSpPr>
          <p:cNvPr id="114" name="Straight Connector 113">
            <a:extLst>
              <a:ext uri="{FF2B5EF4-FFF2-40B4-BE49-F238E27FC236}">
                <a16:creationId xmlns:a16="http://schemas.microsoft.com/office/drawing/2014/main" id="{AB296C13-1291-814A-AC03-1738DCBF453E}"/>
              </a:ext>
            </a:extLst>
          </p:cNvPr>
          <p:cNvCxnSpPr>
            <a:cxnSpLocks/>
          </p:cNvCxnSpPr>
          <p:nvPr/>
        </p:nvCxnSpPr>
        <p:spPr>
          <a:xfrm flipV="1">
            <a:off x="564204" y="964827"/>
            <a:ext cx="11626272" cy="5873719"/>
          </a:xfrm>
          <a:prstGeom prst="line">
            <a:avLst/>
          </a:prstGeom>
          <a:ln w="76200">
            <a:solidFill>
              <a:schemeClr val="bg1">
                <a:lumMod val="50000"/>
              </a:schemeClr>
            </a:solidFill>
          </a:ln>
        </p:spPr>
        <p:style>
          <a:lnRef idx="3">
            <a:schemeClr val="accent3"/>
          </a:lnRef>
          <a:fillRef idx="0">
            <a:schemeClr val="accent3"/>
          </a:fillRef>
          <a:effectRef idx="2">
            <a:schemeClr val="accent3"/>
          </a:effectRef>
          <a:fontRef idx="minor">
            <a:schemeClr val="tx1"/>
          </a:fontRef>
        </p:style>
      </p:cxnSp>
      <p:cxnSp>
        <p:nvCxnSpPr>
          <p:cNvPr id="118" name="Straight Connector 117">
            <a:extLst>
              <a:ext uri="{FF2B5EF4-FFF2-40B4-BE49-F238E27FC236}">
                <a16:creationId xmlns:a16="http://schemas.microsoft.com/office/drawing/2014/main" id="{DC859E0F-948E-794F-A607-C9877BE3FE67}"/>
              </a:ext>
            </a:extLst>
          </p:cNvPr>
          <p:cNvCxnSpPr>
            <a:cxnSpLocks/>
          </p:cNvCxnSpPr>
          <p:nvPr/>
        </p:nvCxnSpPr>
        <p:spPr>
          <a:xfrm>
            <a:off x="9239124" y="3623"/>
            <a:ext cx="1110704" cy="1924912"/>
          </a:xfrm>
          <a:prstGeom prst="line">
            <a:avLst/>
          </a:prstGeom>
          <a:ln w="76200">
            <a:solidFill>
              <a:schemeClr val="bg1">
                <a:lumMod val="50000"/>
              </a:schemeClr>
            </a:solidFill>
          </a:ln>
        </p:spPr>
        <p:style>
          <a:lnRef idx="3">
            <a:schemeClr val="accent3"/>
          </a:lnRef>
          <a:fillRef idx="0">
            <a:schemeClr val="accent3"/>
          </a:fillRef>
          <a:effectRef idx="2">
            <a:schemeClr val="accent3"/>
          </a:effectRef>
          <a:fontRef idx="minor">
            <a:schemeClr val="tx1"/>
          </a:fontRef>
        </p:style>
      </p:cxnSp>
      <p:cxnSp>
        <p:nvCxnSpPr>
          <p:cNvPr id="120" name="Straight Connector 119">
            <a:extLst>
              <a:ext uri="{FF2B5EF4-FFF2-40B4-BE49-F238E27FC236}">
                <a16:creationId xmlns:a16="http://schemas.microsoft.com/office/drawing/2014/main" id="{94845C56-40C7-5745-95DD-41D9D334024F}"/>
              </a:ext>
            </a:extLst>
          </p:cNvPr>
          <p:cNvCxnSpPr>
            <a:cxnSpLocks/>
          </p:cNvCxnSpPr>
          <p:nvPr/>
        </p:nvCxnSpPr>
        <p:spPr>
          <a:xfrm>
            <a:off x="10504510" y="1841183"/>
            <a:ext cx="1674520" cy="4414192"/>
          </a:xfrm>
          <a:prstGeom prst="line">
            <a:avLst/>
          </a:prstGeom>
          <a:ln w="76200">
            <a:solidFill>
              <a:schemeClr val="bg1">
                <a:lumMod val="50000"/>
              </a:schemeClr>
            </a:solidFill>
          </a:ln>
        </p:spPr>
        <p:style>
          <a:lnRef idx="3">
            <a:schemeClr val="accent3"/>
          </a:lnRef>
          <a:fillRef idx="0">
            <a:schemeClr val="accent3"/>
          </a:fillRef>
          <a:effectRef idx="2">
            <a:schemeClr val="accent3"/>
          </a:effectRef>
          <a:fontRef idx="minor">
            <a:schemeClr val="tx1"/>
          </a:fontRef>
        </p:style>
      </p:cxnSp>
      <p:cxnSp>
        <p:nvCxnSpPr>
          <p:cNvPr id="122" name="Straight Connector 121">
            <a:extLst>
              <a:ext uri="{FF2B5EF4-FFF2-40B4-BE49-F238E27FC236}">
                <a16:creationId xmlns:a16="http://schemas.microsoft.com/office/drawing/2014/main" id="{B65633D5-CBFF-B242-A0E3-BD5BF869FF45}"/>
              </a:ext>
            </a:extLst>
          </p:cNvPr>
          <p:cNvCxnSpPr>
            <a:cxnSpLocks/>
          </p:cNvCxnSpPr>
          <p:nvPr/>
        </p:nvCxnSpPr>
        <p:spPr>
          <a:xfrm>
            <a:off x="9416214" y="1625723"/>
            <a:ext cx="464122" cy="0"/>
          </a:xfrm>
          <a:prstGeom prst="line">
            <a:avLst/>
          </a:prstGeom>
          <a:ln w="76200">
            <a:solidFill>
              <a:schemeClr val="bg1">
                <a:lumMod val="50000"/>
              </a:schemeClr>
            </a:solidFill>
          </a:ln>
        </p:spPr>
        <p:style>
          <a:lnRef idx="3">
            <a:schemeClr val="accent3"/>
          </a:lnRef>
          <a:fillRef idx="0">
            <a:schemeClr val="accent3"/>
          </a:fillRef>
          <a:effectRef idx="2">
            <a:schemeClr val="accent3"/>
          </a:effectRef>
          <a:fontRef idx="minor">
            <a:schemeClr val="tx1"/>
          </a:fontRef>
        </p:style>
      </p:cxnSp>
      <p:sp>
        <p:nvSpPr>
          <p:cNvPr id="125" name="Rectangle 124">
            <a:extLst>
              <a:ext uri="{FF2B5EF4-FFF2-40B4-BE49-F238E27FC236}">
                <a16:creationId xmlns:a16="http://schemas.microsoft.com/office/drawing/2014/main" id="{2C4C71F4-A9D0-2542-806A-E05F69FDD2F1}"/>
              </a:ext>
            </a:extLst>
          </p:cNvPr>
          <p:cNvSpPr/>
          <p:nvPr/>
        </p:nvSpPr>
        <p:spPr>
          <a:xfrm>
            <a:off x="5947694" y="3288748"/>
            <a:ext cx="496111" cy="270776"/>
          </a:xfrm>
          <a:prstGeom prst="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Freeform 126">
            <a:extLst>
              <a:ext uri="{FF2B5EF4-FFF2-40B4-BE49-F238E27FC236}">
                <a16:creationId xmlns:a16="http://schemas.microsoft.com/office/drawing/2014/main" id="{56481781-5103-DB46-B706-C1517A9A8FE5}"/>
              </a:ext>
            </a:extLst>
          </p:cNvPr>
          <p:cNvSpPr/>
          <p:nvPr/>
        </p:nvSpPr>
        <p:spPr>
          <a:xfrm>
            <a:off x="787940" y="1974715"/>
            <a:ext cx="11391090" cy="4883285"/>
          </a:xfrm>
          <a:custGeom>
            <a:avLst/>
            <a:gdLst>
              <a:gd name="connsiteX0" fmla="*/ 9640111 w 11391090"/>
              <a:gd name="connsiteY0" fmla="*/ 0 h 4883285"/>
              <a:gd name="connsiteX1" fmla="*/ 11391090 w 11391090"/>
              <a:gd name="connsiteY1" fmla="*/ 4455268 h 4883285"/>
              <a:gd name="connsiteX2" fmla="*/ 11391090 w 11391090"/>
              <a:gd name="connsiteY2" fmla="*/ 4883285 h 4883285"/>
              <a:gd name="connsiteX3" fmla="*/ 0 w 11391090"/>
              <a:gd name="connsiteY3" fmla="*/ 4883285 h 4883285"/>
              <a:gd name="connsiteX4" fmla="*/ 9640111 w 11391090"/>
              <a:gd name="connsiteY4" fmla="*/ 0 h 48832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91090" h="4883285">
                <a:moveTo>
                  <a:pt x="9640111" y="0"/>
                </a:moveTo>
                <a:lnTo>
                  <a:pt x="11391090" y="4455268"/>
                </a:lnTo>
                <a:lnTo>
                  <a:pt x="11391090" y="4883285"/>
                </a:lnTo>
                <a:lnTo>
                  <a:pt x="0" y="4883285"/>
                </a:lnTo>
                <a:lnTo>
                  <a:pt x="9640111" y="0"/>
                </a:lnTo>
                <a:close/>
              </a:path>
            </a:pathLst>
          </a:cu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Freeform 127">
            <a:extLst>
              <a:ext uri="{FF2B5EF4-FFF2-40B4-BE49-F238E27FC236}">
                <a16:creationId xmlns:a16="http://schemas.microsoft.com/office/drawing/2014/main" id="{7E480810-72AD-AD4F-A434-12943C1055A7}"/>
              </a:ext>
            </a:extLst>
          </p:cNvPr>
          <p:cNvSpPr/>
          <p:nvPr/>
        </p:nvSpPr>
        <p:spPr>
          <a:xfrm>
            <a:off x="10593421" y="1060315"/>
            <a:ext cx="1575881" cy="5000017"/>
          </a:xfrm>
          <a:custGeom>
            <a:avLst/>
            <a:gdLst>
              <a:gd name="connsiteX0" fmla="*/ 1575881 w 1575881"/>
              <a:gd name="connsiteY0" fmla="*/ 0 h 5000017"/>
              <a:gd name="connsiteX1" fmla="*/ 0 w 1575881"/>
              <a:gd name="connsiteY1" fmla="*/ 807396 h 5000017"/>
              <a:gd name="connsiteX2" fmla="*/ 1575881 w 1575881"/>
              <a:gd name="connsiteY2" fmla="*/ 5000017 h 5000017"/>
              <a:gd name="connsiteX3" fmla="*/ 1575881 w 1575881"/>
              <a:gd name="connsiteY3" fmla="*/ 0 h 5000017"/>
            </a:gdLst>
            <a:ahLst/>
            <a:cxnLst>
              <a:cxn ang="0">
                <a:pos x="connsiteX0" y="connsiteY0"/>
              </a:cxn>
              <a:cxn ang="0">
                <a:pos x="connsiteX1" y="connsiteY1"/>
              </a:cxn>
              <a:cxn ang="0">
                <a:pos x="connsiteX2" y="connsiteY2"/>
              </a:cxn>
              <a:cxn ang="0">
                <a:pos x="connsiteX3" y="connsiteY3"/>
              </a:cxn>
            </a:cxnLst>
            <a:rect l="l" t="t" r="r" b="b"/>
            <a:pathLst>
              <a:path w="1575881" h="5000017">
                <a:moveTo>
                  <a:pt x="1575881" y="0"/>
                </a:moveTo>
                <a:lnTo>
                  <a:pt x="0" y="807396"/>
                </a:lnTo>
                <a:lnTo>
                  <a:pt x="1575881" y="5000017"/>
                </a:lnTo>
                <a:lnTo>
                  <a:pt x="1575881" y="0"/>
                </a:lnTo>
                <a:close/>
              </a:path>
            </a:pathLst>
          </a:cu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Freeform 128">
            <a:extLst>
              <a:ext uri="{FF2B5EF4-FFF2-40B4-BE49-F238E27FC236}">
                <a16:creationId xmlns:a16="http://schemas.microsoft.com/office/drawing/2014/main" id="{5D2D8B5E-EB62-9A4E-88D5-19A9652046A5}"/>
              </a:ext>
            </a:extLst>
          </p:cNvPr>
          <p:cNvSpPr/>
          <p:nvPr/>
        </p:nvSpPr>
        <p:spPr>
          <a:xfrm>
            <a:off x="9387191" y="0"/>
            <a:ext cx="2791839" cy="1780162"/>
          </a:xfrm>
          <a:custGeom>
            <a:avLst/>
            <a:gdLst>
              <a:gd name="connsiteX0" fmla="*/ 0 w 2791839"/>
              <a:gd name="connsiteY0" fmla="*/ 0 h 1780162"/>
              <a:gd name="connsiteX1" fmla="*/ 2791839 w 2791839"/>
              <a:gd name="connsiteY1" fmla="*/ 0 h 1780162"/>
              <a:gd name="connsiteX2" fmla="*/ 2752928 w 2791839"/>
              <a:gd name="connsiteY2" fmla="*/ 894945 h 1780162"/>
              <a:gd name="connsiteX3" fmla="*/ 982494 w 2791839"/>
              <a:gd name="connsiteY3" fmla="*/ 1780162 h 1780162"/>
              <a:gd name="connsiteX4" fmla="*/ 0 w 2791839"/>
              <a:gd name="connsiteY4" fmla="*/ 0 h 17801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1839" h="1780162">
                <a:moveTo>
                  <a:pt x="0" y="0"/>
                </a:moveTo>
                <a:lnTo>
                  <a:pt x="2791839" y="0"/>
                </a:lnTo>
                <a:lnTo>
                  <a:pt x="2752928" y="894945"/>
                </a:lnTo>
                <a:lnTo>
                  <a:pt x="982494" y="1780162"/>
                </a:lnTo>
                <a:lnTo>
                  <a:pt x="0" y="0"/>
                </a:lnTo>
                <a:close/>
              </a:path>
            </a:pathLst>
          </a:cu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Freeform 129">
            <a:extLst>
              <a:ext uri="{FF2B5EF4-FFF2-40B4-BE49-F238E27FC236}">
                <a16:creationId xmlns:a16="http://schemas.microsoft.com/office/drawing/2014/main" id="{06609E30-F4FA-8942-8161-2711D0290335}"/>
              </a:ext>
            </a:extLst>
          </p:cNvPr>
          <p:cNvSpPr/>
          <p:nvPr/>
        </p:nvSpPr>
        <p:spPr>
          <a:xfrm>
            <a:off x="-19455" y="0"/>
            <a:ext cx="10214042" cy="6410528"/>
          </a:xfrm>
          <a:custGeom>
            <a:avLst/>
            <a:gdLst>
              <a:gd name="connsiteX0" fmla="*/ 0 w 10214042"/>
              <a:gd name="connsiteY0" fmla="*/ 0 h 6410528"/>
              <a:gd name="connsiteX1" fmla="*/ 9173183 w 10214042"/>
              <a:gd name="connsiteY1" fmla="*/ 0 h 6410528"/>
              <a:gd name="connsiteX2" fmla="*/ 10214042 w 10214042"/>
              <a:gd name="connsiteY2" fmla="*/ 1887166 h 6410528"/>
              <a:gd name="connsiteX3" fmla="*/ 1245140 w 10214042"/>
              <a:gd name="connsiteY3" fmla="*/ 6410528 h 6410528"/>
              <a:gd name="connsiteX4" fmla="*/ 9727 w 10214042"/>
              <a:gd name="connsiteY4" fmla="*/ 2966936 h 6410528"/>
              <a:gd name="connsiteX5" fmla="*/ 0 w 10214042"/>
              <a:gd name="connsiteY5" fmla="*/ 0 h 6410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14042" h="6410528">
                <a:moveTo>
                  <a:pt x="0" y="0"/>
                </a:moveTo>
                <a:lnTo>
                  <a:pt x="9173183" y="0"/>
                </a:lnTo>
                <a:lnTo>
                  <a:pt x="10214042" y="1887166"/>
                </a:lnTo>
                <a:lnTo>
                  <a:pt x="1245140" y="6410528"/>
                </a:lnTo>
                <a:lnTo>
                  <a:pt x="9727" y="2966936"/>
                </a:lnTo>
                <a:cubicBezTo>
                  <a:pt x="12970" y="1984442"/>
                  <a:pt x="16212" y="1001949"/>
                  <a:pt x="0" y="0"/>
                </a:cubicBezTo>
                <a:close/>
              </a:path>
            </a:pathLst>
          </a:cu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Freeform 130">
            <a:extLst>
              <a:ext uri="{FF2B5EF4-FFF2-40B4-BE49-F238E27FC236}">
                <a16:creationId xmlns:a16="http://schemas.microsoft.com/office/drawing/2014/main" id="{396A8B0C-FC1A-F246-8974-00E7108DA34D}"/>
              </a:ext>
            </a:extLst>
          </p:cNvPr>
          <p:cNvSpPr/>
          <p:nvPr/>
        </p:nvSpPr>
        <p:spPr>
          <a:xfrm>
            <a:off x="-19455" y="3422251"/>
            <a:ext cx="850435" cy="3445477"/>
          </a:xfrm>
          <a:custGeom>
            <a:avLst/>
            <a:gdLst>
              <a:gd name="connsiteX0" fmla="*/ 9727 w 807395"/>
              <a:gd name="connsiteY0" fmla="*/ 0 h 3414409"/>
              <a:gd name="connsiteX1" fmla="*/ 807395 w 807395"/>
              <a:gd name="connsiteY1" fmla="*/ 2354094 h 3414409"/>
              <a:gd name="connsiteX2" fmla="*/ 515566 w 807395"/>
              <a:gd name="connsiteY2" fmla="*/ 3414409 h 3414409"/>
              <a:gd name="connsiteX3" fmla="*/ 0 w 807395"/>
              <a:gd name="connsiteY3" fmla="*/ 3394953 h 3414409"/>
              <a:gd name="connsiteX4" fmla="*/ 9727 w 807395"/>
              <a:gd name="connsiteY4" fmla="*/ 0 h 34144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7395" h="3414409">
                <a:moveTo>
                  <a:pt x="9727" y="0"/>
                </a:moveTo>
                <a:lnTo>
                  <a:pt x="807395" y="2354094"/>
                </a:lnTo>
                <a:lnTo>
                  <a:pt x="515566" y="3414409"/>
                </a:lnTo>
                <a:lnTo>
                  <a:pt x="0" y="3394953"/>
                </a:lnTo>
                <a:cubicBezTo>
                  <a:pt x="3242" y="2266545"/>
                  <a:pt x="6485" y="1138136"/>
                  <a:pt x="9727" y="0"/>
                </a:cubicBezTo>
                <a:close/>
              </a:path>
            </a:pathLst>
          </a:cu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TextBox 110">
            <a:extLst>
              <a:ext uri="{FF2B5EF4-FFF2-40B4-BE49-F238E27FC236}">
                <a16:creationId xmlns:a16="http://schemas.microsoft.com/office/drawing/2014/main" id="{6F956B8E-73CC-064F-9BAD-33F0E12BAD18}"/>
              </a:ext>
            </a:extLst>
          </p:cNvPr>
          <p:cNvSpPr txBox="1"/>
          <p:nvPr/>
        </p:nvSpPr>
        <p:spPr>
          <a:xfrm>
            <a:off x="7506787" y="4067239"/>
            <a:ext cx="3022059" cy="584775"/>
          </a:xfrm>
          <a:prstGeom prst="rect">
            <a:avLst/>
          </a:prstGeom>
          <a:solidFill>
            <a:schemeClr val="bg1"/>
          </a:solidFill>
          <a:ln>
            <a:solidFill>
              <a:schemeClr val="tx1"/>
            </a:solidFill>
          </a:ln>
        </p:spPr>
        <p:txBody>
          <a:bodyPr wrap="square" rtlCol="0">
            <a:spAutoFit/>
          </a:bodyPr>
          <a:lstStyle/>
          <a:p>
            <a:pPr algn="ctr"/>
            <a:r>
              <a:rPr lang="en-US" sz="1600" b="1" dirty="0">
                <a:latin typeface="Helvetica" pitchFamily="2" charset="0"/>
              </a:rPr>
              <a:t>Area blocks (partitioned by the roads) </a:t>
            </a:r>
          </a:p>
        </p:txBody>
      </p:sp>
      <p:sp>
        <p:nvSpPr>
          <p:cNvPr id="113" name="Rectangle 112">
            <a:extLst>
              <a:ext uri="{FF2B5EF4-FFF2-40B4-BE49-F238E27FC236}">
                <a16:creationId xmlns:a16="http://schemas.microsoft.com/office/drawing/2014/main" id="{4BC91F8D-21E5-6040-8D9B-143F8B85C964}"/>
              </a:ext>
            </a:extLst>
          </p:cNvPr>
          <p:cNvSpPr/>
          <p:nvPr/>
        </p:nvSpPr>
        <p:spPr>
          <a:xfrm>
            <a:off x="9745350" y="4360222"/>
            <a:ext cx="369652" cy="204281"/>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Slide Number Placeholder 3">
            <a:extLst>
              <a:ext uri="{FF2B5EF4-FFF2-40B4-BE49-F238E27FC236}">
                <a16:creationId xmlns:a16="http://schemas.microsoft.com/office/drawing/2014/main" id="{4337C151-BBB6-9BAB-CF7A-0BB7AC7D6757}"/>
              </a:ext>
            </a:extLst>
          </p:cNvPr>
          <p:cNvSpPr>
            <a:spLocks noGrp="1"/>
          </p:cNvSpPr>
          <p:nvPr>
            <p:ph type="sldNum" sz="quarter" idx="10"/>
          </p:nvPr>
        </p:nvSpPr>
        <p:spPr>
          <a:xfrm>
            <a:off x="11275948" y="6373870"/>
            <a:ext cx="540000" cy="144000"/>
          </a:xfrm>
        </p:spPr>
        <p:txBody>
          <a:bodyPr/>
          <a:lstStyle/>
          <a:p>
            <a:fld id="{6C21D7B2-F6DF-4749-BE48-6DFE0A2356E7}" type="slidenum">
              <a:rPr lang="en-US" altLang="x-none" smtClean="0"/>
              <a:pPr/>
              <a:t>8</a:t>
            </a:fld>
            <a:endParaRPr lang="en-US" altLang="x-none" dirty="0"/>
          </a:p>
        </p:txBody>
      </p:sp>
    </p:spTree>
    <p:extLst>
      <p:ext uri="{BB962C8B-B14F-4D97-AF65-F5344CB8AC3E}">
        <p14:creationId xmlns:p14="http://schemas.microsoft.com/office/powerpoint/2010/main" val="394114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5EAABFA2-0C31-E04B-9492-434E46D4AFAD}"/>
              </a:ext>
            </a:extLst>
          </p:cNvPr>
          <p:cNvPicPr>
            <a:picLocks noChangeAspect="1"/>
          </p:cNvPicPr>
          <p:nvPr/>
        </p:nvPicPr>
        <p:blipFill>
          <a:blip r:embed="rId2"/>
          <a:stretch>
            <a:fillRect/>
          </a:stretch>
        </p:blipFill>
        <p:spPr>
          <a:xfrm>
            <a:off x="1634247" y="223736"/>
            <a:ext cx="5067029" cy="2850204"/>
          </a:xfrm>
          <a:prstGeom prst="rect">
            <a:avLst/>
          </a:prstGeom>
        </p:spPr>
      </p:pic>
      <p:sp>
        <p:nvSpPr>
          <p:cNvPr id="4" name="TextBox 3">
            <a:extLst>
              <a:ext uri="{FF2B5EF4-FFF2-40B4-BE49-F238E27FC236}">
                <a16:creationId xmlns:a16="http://schemas.microsoft.com/office/drawing/2014/main" id="{A8F02559-E15C-4944-9091-62ACA6A749AA}"/>
              </a:ext>
            </a:extLst>
          </p:cNvPr>
          <p:cNvSpPr txBox="1"/>
          <p:nvPr/>
        </p:nvSpPr>
        <p:spPr>
          <a:xfrm>
            <a:off x="7321799" y="371940"/>
            <a:ext cx="3235953" cy="338554"/>
          </a:xfrm>
          <a:prstGeom prst="rect">
            <a:avLst/>
          </a:prstGeom>
          <a:solidFill>
            <a:schemeClr val="bg1"/>
          </a:solidFill>
          <a:ln>
            <a:solidFill>
              <a:schemeClr val="tx1"/>
            </a:solidFill>
          </a:ln>
        </p:spPr>
        <p:txBody>
          <a:bodyPr wrap="square" rtlCol="0">
            <a:spAutoFit/>
          </a:bodyPr>
          <a:lstStyle/>
          <a:p>
            <a:r>
              <a:rPr lang="en-US" sz="1600" b="1" dirty="0">
                <a:latin typeface="Helvetica" pitchFamily="2" charset="0"/>
              </a:rPr>
              <a:t>Individual buildings</a:t>
            </a:r>
          </a:p>
        </p:txBody>
      </p:sp>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AD9B3C26-A84B-604C-BA7B-E1FDD5962DE6}"/>
                  </a:ext>
                </a:extLst>
              </p14:cNvPr>
              <p14:cNvContentPartPr/>
              <p14:nvPr/>
            </p14:nvContentPartPr>
            <p14:xfrm>
              <a:off x="10370787" y="547597"/>
              <a:ext cx="360" cy="360"/>
            </p14:xfrm>
          </p:contentPart>
        </mc:Choice>
        <mc:Fallback xmlns="">
          <p:pic>
            <p:nvPicPr>
              <p:cNvPr id="5" name="Ink 4">
                <a:extLst>
                  <a:ext uri="{FF2B5EF4-FFF2-40B4-BE49-F238E27FC236}">
                    <a16:creationId xmlns:a16="http://schemas.microsoft.com/office/drawing/2014/main" id="{AD9B3C26-A84B-604C-BA7B-E1FDD5962DE6}"/>
                  </a:ext>
                </a:extLst>
              </p:cNvPr>
              <p:cNvPicPr/>
              <p:nvPr/>
            </p:nvPicPr>
            <p:blipFill>
              <a:blip r:embed="rId4"/>
              <a:stretch>
                <a:fillRect/>
              </a:stretch>
            </p:blipFill>
            <p:spPr>
              <a:xfrm>
                <a:off x="10307787" y="484597"/>
                <a:ext cx="126000" cy="126000"/>
              </a:xfrm>
              <a:prstGeom prst="rect">
                <a:avLst/>
              </a:prstGeom>
            </p:spPr>
          </p:pic>
        </mc:Fallback>
      </mc:AlternateContent>
      <p:sp>
        <p:nvSpPr>
          <p:cNvPr id="7" name="TextBox 6">
            <a:extLst>
              <a:ext uri="{FF2B5EF4-FFF2-40B4-BE49-F238E27FC236}">
                <a16:creationId xmlns:a16="http://schemas.microsoft.com/office/drawing/2014/main" id="{DF885FE1-A9E1-8842-BA92-7A8C0F9B2EB0}"/>
              </a:ext>
            </a:extLst>
          </p:cNvPr>
          <p:cNvSpPr txBox="1"/>
          <p:nvPr/>
        </p:nvSpPr>
        <p:spPr>
          <a:xfrm>
            <a:off x="7321799" y="1324756"/>
            <a:ext cx="3235951" cy="338554"/>
          </a:xfrm>
          <a:prstGeom prst="rect">
            <a:avLst/>
          </a:prstGeom>
          <a:solidFill>
            <a:schemeClr val="bg1"/>
          </a:solidFill>
          <a:ln>
            <a:solidFill>
              <a:schemeClr val="tx1"/>
            </a:solidFill>
          </a:ln>
        </p:spPr>
        <p:txBody>
          <a:bodyPr wrap="square" rtlCol="0">
            <a:spAutoFit/>
          </a:bodyPr>
          <a:lstStyle/>
          <a:p>
            <a:r>
              <a:rPr lang="en-US" sz="1600" b="1" dirty="0">
                <a:latin typeface="Helvetica" pitchFamily="2" charset="0"/>
              </a:rPr>
              <a:t>Road network</a:t>
            </a:r>
            <a:endParaRPr lang="en-US" sz="1600" b="1" dirty="0">
              <a:solidFill>
                <a:srgbClr val="FF0000"/>
              </a:solidFill>
              <a:latin typeface="Helvetica" pitchFamily="2" charset="0"/>
            </a:endParaRPr>
          </a:p>
        </p:txBody>
      </p:sp>
      <p:sp>
        <p:nvSpPr>
          <p:cNvPr id="8" name="TextBox 7">
            <a:extLst>
              <a:ext uri="{FF2B5EF4-FFF2-40B4-BE49-F238E27FC236}">
                <a16:creationId xmlns:a16="http://schemas.microsoft.com/office/drawing/2014/main" id="{25BABBA9-57C1-404C-A1C5-4BCEF7C17A7F}"/>
              </a:ext>
            </a:extLst>
          </p:cNvPr>
          <p:cNvSpPr txBox="1"/>
          <p:nvPr/>
        </p:nvSpPr>
        <p:spPr>
          <a:xfrm>
            <a:off x="7321800" y="1819293"/>
            <a:ext cx="3235950" cy="276999"/>
          </a:xfrm>
          <a:prstGeom prst="rect">
            <a:avLst/>
          </a:prstGeom>
          <a:solidFill>
            <a:schemeClr val="bg1"/>
          </a:solidFill>
          <a:ln>
            <a:solidFill>
              <a:schemeClr val="tx1"/>
            </a:solidFill>
          </a:ln>
        </p:spPr>
        <p:txBody>
          <a:bodyPr wrap="square" rtlCol="0">
            <a:spAutoFit/>
          </a:bodyPr>
          <a:lstStyle/>
          <a:p>
            <a:r>
              <a:rPr lang="en-US" sz="1200" b="1" dirty="0">
                <a:latin typeface="Helvetica" pitchFamily="2" charset="0"/>
              </a:rPr>
              <a:t>Land-use plots (Farms)</a:t>
            </a:r>
            <a:endParaRPr lang="en-US" sz="1200" b="1" dirty="0">
              <a:solidFill>
                <a:srgbClr val="FF0000"/>
              </a:solidFill>
              <a:latin typeface="Helvetica" pitchFamily="2" charset="0"/>
            </a:endParaRPr>
          </a:p>
        </p:txBody>
      </p:sp>
      <p:sp>
        <p:nvSpPr>
          <p:cNvPr id="9" name="TextBox 8">
            <a:extLst>
              <a:ext uri="{FF2B5EF4-FFF2-40B4-BE49-F238E27FC236}">
                <a16:creationId xmlns:a16="http://schemas.microsoft.com/office/drawing/2014/main" id="{884A4328-E83F-2E4A-81F7-ED7DEFF6FF19}"/>
              </a:ext>
            </a:extLst>
          </p:cNvPr>
          <p:cNvSpPr txBox="1"/>
          <p:nvPr/>
        </p:nvSpPr>
        <p:spPr>
          <a:xfrm>
            <a:off x="7321800" y="854908"/>
            <a:ext cx="3235952" cy="338554"/>
          </a:xfrm>
          <a:prstGeom prst="rect">
            <a:avLst/>
          </a:prstGeom>
          <a:solidFill>
            <a:schemeClr val="bg1"/>
          </a:solidFill>
          <a:ln>
            <a:solidFill>
              <a:schemeClr val="tx1"/>
            </a:solidFill>
          </a:ln>
        </p:spPr>
        <p:txBody>
          <a:bodyPr wrap="square" rtlCol="0">
            <a:spAutoFit/>
          </a:bodyPr>
          <a:lstStyle/>
          <a:p>
            <a:r>
              <a:rPr lang="en-US" sz="1600" b="1" dirty="0">
                <a:latin typeface="Helvetica" pitchFamily="2" charset="0"/>
              </a:rPr>
              <a:t>Individual trees</a:t>
            </a:r>
          </a:p>
        </p:txBody>
      </p:sp>
      <mc:AlternateContent xmlns:mc="http://schemas.openxmlformats.org/markup-compatibility/2006" xmlns:p14="http://schemas.microsoft.com/office/powerpoint/2010/main">
        <mc:Choice Requires="p14">
          <p:contentPart p14:bwMode="auto" r:id="rId5">
            <p14:nvContentPartPr>
              <p14:cNvPr id="10" name="Ink 9">
                <a:extLst>
                  <a:ext uri="{FF2B5EF4-FFF2-40B4-BE49-F238E27FC236}">
                    <a16:creationId xmlns:a16="http://schemas.microsoft.com/office/drawing/2014/main" id="{4216F6B0-B1A2-9545-BBE9-F51B0D7AAF29}"/>
                  </a:ext>
                </a:extLst>
              </p14:cNvPr>
              <p14:cNvContentPartPr/>
              <p14:nvPr/>
            </p14:nvContentPartPr>
            <p14:xfrm>
              <a:off x="10370427" y="1029953"/>
              <a:ext cx="360" cy="360"/>
            </p14:xfrm>
          </p:contentPart>
        </mc:Choice>
        <mc:Fallback xmlns="">
          <p:pic>
            <p:nvPicPr>
              <p:cNvPr id="10" name="Ink 9">
                <a:extLst>
                  <a:ext uri="{FF2B5EF4-FFF2-40B4-BE49-F238E27FC236}">
                    <a16:creationId xmlns:a16="http://schemas.microsoft.com/office/drawing/2014/main" id="{4216F6B0-B1A2-9545-BBE9-F51B0D7AAF29}"/>
                  </a:ext>
                </a:extLst>
              </p:cNvPr>
              <p:cNvPicPr/>
              <p:nvPr/>
            </p:nvPicPr>
            <p:blipFill>
              <a:blip r:embed="rId6"/>
              <a:stretch>
                <a:fillRect/>
              </a:stretch>
            </p:blipFill>
            <p:spPr>
              <a:xfrm>
                <a:off x="10307427" y="967313"/>
                <a:ext cx="126000" cy="126000"/>
              </a:xfrm>
              <a:prstGeom prst="rect">
                <a:avLst/>
              </a:prstGeom>
            </p:spPr>
          </p:pic>
        </mc:Fallback>
      </mc:AlternateContent>
      <p:cxnSp>
        <p:nvCxnSpPr>
          <p:cNvPr id="11" name="Straight Connector 10">
            <a:extLst>
              <a:ext uri="{FF2B5EF4-FFF2-40B4-BE49-F238E27FC236}">
                <a16:creationId xmlns:a16="http://schemas.microsoft.com/office/drawing/2014/main" id="{B7B20B10-AFF7-D14F-9354-FE614D4924D9}"/>
              </a:ext>
            </a:extLst>
          </p:cNvPr>
          <p:cNvCxnSpPr>
            <a:cxnSpLocks/>
          </p:cNvCxnSpPr>
          <p:nvPr/>
        </p:nvCxnSpPr>
        <p:spPr>
          <a:xfrm>
            <a:off x="10080001" y="1510665"/>
            <a:ext cx="464122" cy="0"/>
          </a:xfrm>
          <a:prstGeom prst="line">
            <a:avLst/>
          </a:prstGeom>
          <a:ln w="76200">
            <a:solidFill>
              <a:schemeClr val="bg1">
                <a:lumMod val="50000"/>
              </a:schemeClr>
            </a:solidFill>
          </a:ln>
        </p:spPr>
        <p:style>
          <a:lnRef idx="3">
            <a:schemeClr val="accent3"/>
          </a:lnRef>
          <a:fillRef idx="0">
            <a:schemeClr val="accent3"/>
          </a:fillRef>
          <a:effectRef idx="2">
            <a:schemeClr val="accent3"/>
          </a:effectRef>
          <a:fontRef idx="minor">
            <a:schemeClr val="tx1"/>
          </a:fontRef>
        </p:style>
      </p:cxnSp>
      <p:sp>
        <p:nvSpPr>
          <p:cNvPr id="12" name="Rectangle 11">
            <a:extLst>
              <a:ext uri="{FF2B5EF4-FFF2-40B4-BE49-F238E27FC236}">
                <a16:creationId xmlns:a16="http://schemas.microsoft.com/office/drawing/2014/main" id="{4C24AA20-96C4-0B46-BC15-4BF893FF864A}"/>
              </a:ext>
            </a:extLst>
          </p:cNvPr>
          <p:cNvSpPr/>
          <p:nvPr/>
        </p:nvSpPr>
        <p:spPr>
          <a:xfrm>
            <a:off x="10127236" y="1859559"/>
            <a:ext cx="369652" cy="179811"/>
          </a:xfrm>
          <a:prstGeom prst="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387525BD-A87F-6244-B041-CA9C8EC88E19}"/>
              </a:ext>
            </a:extLst>
          </p:cNvPr>
          <p:cNvSpPr txBox="1"/>
          <p:nvPr/>
        </p:nvSpPr>
        <p:spPr>
          <a:xfrm>
            <a:off x="7321799" y="2252275"/>
            <a:ext cx="3235949" cy="338554"/>
          </a:xfrm>
          <a:prstGeom prst="rect">
            <a:avLst/>
          </a:prstGeom>
          <a:solidFill>
            <a:schemeClr val="bg1"/>
          </a:solidFill>
          <a:ln>
            <a:solidFill>
              <a:schemeClr val="tx1"/>
            </a:solidFill>
          </a:ln>
        </p:spPr>
        <p:txBody>
          <a:bodyPr wrap="square" rtlCol="0">
            <a:spAutoFit/>
          </a:bodyPr>
          <a:lstStyle/>
          <a:p>
            <a:r>
              <a:rPr lang="en-US" sz="1600" b="1" dirty="0">
                <a:latin typeface="Helvetica" pitchFamily="2" charset="0"/>
              </a:rPr>
              <a:t>Area block</a:t>
            </a:r>
          </a:p>
        </p:txBody>
      </p:sp>
      <p:sp>
        <p:nvSpPr>
          <p:cNvPr id="14" name="Rectangle 13">
            <a:extLst>
              <a:ext uri="{FF2B5EF4-FFF2-40B4-BE49-F238E27FC236}">
                <a16:creationId xmlns:a16="http://schemas.microsoft.com/office/drawing/2014/main" id="{7B854D52-9C5E-CD4C-8327-AFF89A26D578}"/>
              </a:ext>
            </a:extLst>
          </p:cNvPr>
          <p:cNvSpPr/>
          <p:nvPr/>
        </p:nvSpPr>
        <p:spPr>
          <a:xfrm>
            <a:off x="10127236" y="2346156"/>
            <a:ext cx="369652" cy="204281"/>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TextBox 14">
            <a:extLst>
              <a:ext uri="{FF2B5EF4-FFF2-40B4-BE49-F238E27FC236}">
                <a16:creationId xmlns:a16="http://schemas.microsoft.com/office/drawing/2014/main" id="{AF475D63-13ED-D04C-87DA-9EFEF528DB07}"/>
              </a:ext>
            </a:extLst>
          </p:cNvPr>
          <p:cNvSpPr txBox="1"/>
          <p:nvPr/>
        </p:nvSpPr>
        <p:spPr>
          <a:xfrm>
            <a:off x="98897" y="3298972"/>
            <a:ext cx="11994205" cy="3416320"/>
          </a:xfrm>
          <a:prstGeom prst="rect">
            <a:avLst/>
          </a:prstGeom>
          <a:noFill/>
        </p:spPr>
        <p:txBody>
          <a:bodyPr wrap="square" rtlCol="0">
            <a:spAutoFit/>
          </a:bodyPr>
          <a:lstStyle/>
          <a:p>
            <a:r>
              <a:rPr lang="en-US" dirty="0">
                <a:latin typeface="Helvetica" pitchFamily="2" charset="0"/>
              </a:rPr>
              <a:t>The above objects listed are called “</a:t>
            </a:r>
            <a:r>
              <a:rPr lang="en-US" b="1" dirty="0">
                <a:latin typeface="Helvetica" pitchFamily="2" charset="0"/>
              </a:rPr>
              <a:t>Features</a:t>
            </a:r>
            <a:r>
              <a:rPr lang="en-US" dirty="0">
                <a:latin typeface="Helvetica" pitchFamily="2" charset="0"/>
              </a:rPr>
              <a:t>”. A feature can be described according to its characteristics which is termed an “</a:t>
            </a:r>
            <a:r>
              <a:rPr lang="en-US" b="1" dirty="0">
                <a:latin typeface="Helvetica" pitchFamily="2" charset="0"/>
              </a:rPr>
              <a:t>Attribute</a:t>
            </a:r>
            <a:r>
              <a:rPr lang="en-US" dirty="0">
                <a:latin typeface="Helvetica" pitchFamily="2" charset="0"/>
              </a:rPr>
              <a:t>” in GIS. The attribute of a feature can be a </a:t>
            </a:r>
            <a:r>
              <a:rPr lang="en-US" b="1" dirty="0">
                <a:latin typeface="Helvetica" pitchFamily="2" charset="0"/>
              </a:rPr>
              <a:t>numeric</a:t>
            </a:r>
            <a:r>
              <a:rPr lang="en-US" dirty="0">
                <a:latin typeface="Helvetica" pitchFamily="2" charset="0"/>
              </a:rPr>
              <a:t> or </a:t>
            </a:r>
            <a:r>
              <a:rPr lang="en-US" b="1" dirty="0">
                <a:latin typeface="Helvetica" pitchFamily="2" charset="0"/>
              </a:rPr>
              <a:t>text</a:t>
            </a:r>
            <a:r>
              <a:rPr lang="en-US" dirty="0">
                <a:latin typeface="Helvetica" pitchFamily="2" charset="0"/>
              </a:rPr>
              <a:t> observation. </a:t>
            </a:r>
          </a:p>
          <a:p>
            <a:endParaRPr lang="en-US" dirty="0">
              <a:latin typeface="Helvetica" pitchFamily="2" charset="0"/>
            </a:endParaRPr>
          </a:p>
          <a:p>
            <a:r>
              <a:rPr lang="en-US" b="1" dirty="0">
                <a:latin typeface="Helvetica" pitchFamily="2" charset="0"/>
              </a:rPr>
              <a:t>For example:</a:t>
            </a:r>
          </a:p>
          <a:p>
            <a:pPr marL="285750" indent="-285750">
              <a:buFont typeface="Wingdings" pitchFamily="2" charset="2"/>
              <a:buChar char="§"/>
            </a:pPr>
            <a:r>
              <a:rPr lang="en-US" dirty="0">
                <a:latin typeface="Helvetica" pitchFamily="2" charset="0"/>
              </a:rPr>
              <a:t>A building is a </a:t>
            </a:r>
            <a:r>
              <a:rPr lang="en-US" b="1" dirty="0">
                <a:latin typeface="Helvetica" pitchFamily="2" charset="0"/>
              </a:rPr>
              <a:t>point</a:t>
            </a:r>
            <a:r>
              <a:rPr lang="en-US" dirty="0">
                <a:latin typeface="Helvetica" pitchFamily="2" charset="0"/>
              </a:rPr>
              <a:t> </a:t>
            </a:r>
            <a:r>
              <a:rPr lang="en-US" b="1" dirty="0">
                <a:latin typeface="Helvetica" pitchFamily="2" charset="0"/>
              </a:rPr>
              <a:t>feature</a:t>
            </a:r>
            <a:r>
              <a:rPr lang="en-US" dirty="0">
                <a:latin typeface="Helvetica" pitchFamily="2" charset="0"/>
              </a:rPr>
              <a:t> on this map, the number of people living a building is a </a:t>
            </a:r>
            <a:r>
              <a:rPr lang="en-US" b="1" dirty="0">
                <a:latin typeface="Helvetica" pitchFamily="2" charset="0"/>
              </a:rPr>
              <a:t>numeric</a:t>
            </a:r>
            <a:r>
              <a:rPr lang="en-US" dirty="0">
                <a:latin typeface="Helvetica" pitchFamily="2" charset="0"/>
              </a:rPr>
              <a:t> </a:t>
            </a:r>
            <a:r>
              <a:rPr lang="en-US" b="1" dirty="0">
                <a:latin typeface="Helvetica" pitchFamily="2" charset="0"/>
              </a:rPr>
              <a:t>attribute</a:t>
            </a:r>
            <a:r>
              <a:rPr lang="en-US" dirty="0">
                <a:latin typeface="Helvetica" pitchFamily="2" charset="0"/>
              </a:rPr>
              <a:t> describing this </a:t>
            </a:r>
            <a:r>
              <a:rPr lang="en-US" b="1" dirty="0">
                <a:latin typeface="Helvetica" pitchFamily="2" charset="0"/>
              </a:rPr>
              <a:t>feature</a:t>
            </a:r>
            <a:r>
              <a:rPr lang="en-US" dirty="0">
                <a:latin typeface="Helvetica" pitchFamily="2" charset="0"/>
              </a:rPr>
              <a:t>. Type of building (i.e., Victorian or modern) is a </a:t>
            </a:r>
            <a:r>
              <a:rPr lang="en-US" b="1" dirty="0">
                <a:latin typeface="Helvetica" pitchFamily="2" charset="0"/>
              </a:rPr>
              <a:t>text attribute</a:t>
            </a:r>
          </a:p>
          <a:p>
            <a:endParaRPr lang="en-US" dirty="0">
              <a:latin typeface="Helvetica" pitchFamily="2" charset="0"/>
            </a:endParaRPr>
          </a:p>
          <a:p>
            <a:pPr marL="285750" indent="-285750">
              <a:buFont typeface="Wingdings" pitchFamily="2" charset="2"/>
              <a:buChar char="§"/>
            </a:pPr>
            <a:r>
              <a:rPr lang="en-US" dirty="0">
                <a:latin typeface="Helvetica" pitchFamily="2" charset="0"/>
              </a:rPr>
              <a:t>The road network is a </a:t>
            </a:r>
            <a:r>
              <a:rPr lang="en-US" b="1" dirty="0">
                <a:latin typeface="Helvetica" pitchFamily="2" charset="0"/>
              </a:rPr>
              <a:t>polyline feature</a:t>
            </a:r>
            <a:r>
              <a:rPr lang="en-US" dirty="0">
                <a:latin typeface="Helvetica" pitchFamily="2" charset="0"/>
              </a:rPr>
              <a:t>, the length (or distance (m)) of the road is a </a:t>
            </a:r>
            <a:r>
              <a:rPr lang="en-US" b="1" dirty="0">
                <a:latin typeface="Helvetica" pitchFamily="2" charset="0"/>
              </a:rPr>
              <a:t>numeric attribute</a:t>
            </a:r>
            <a:r>
              <a:rPr lang="en-US" dirty="0">
                <a:latin typeface="Helvetica" pitchFamily="2" charset="0"/>
              </a:rPr>
              <a:t> describing the road</a:t>
            </a:r>
          </a:p>
          <a:p>
            <a:pPr marL="285750" indent="-285750">
              <a:buFont typeface="Wingdings" pitchFamily="2" charset="2"/>
              <a:buChar char="§"/>
            </a:pPr>
            <a:endParaRPr lang="en-US" dirty="0">
              <a:latin typeface="Helvetica" pitchFamily="2" charset="0"/>
            </a:endParaRPr>
          </a:p>
          <a:p>
            <a:pPr marL="285750" indent="-285750">
              <a:buFont typeface="Wingdings" pitchFamily="2" charset="2"/>
              <a:buChar char="§"/>
            </a:pPr>
            <a:r>
              <a:rPr lang="en-US" dirty="0">
                <a:latin typeface="Helvetica" pitchFamily="2" charset="0"/>
              </a:rPr>
              <a:t>Land-use plot is a </a:t>
            </a:r>
            <a:r>
              <a:rPr lang="en-US" b="1" dirty="0">
                <a:latin typeface="Helvetica" pitchFamily="2" charset="0"/>
              </a:rPr>
              <a:t>polygon (or area) feature</a:t>
            </a:r>
            <a:r>
              <a:rPr lang="en-US" dirty="0">
                <a:latin typeface="Helvetica" pitchFamily="2" charset="0"/>
              </a:rPr>
              <a:t>, the type of land-use (i.e., farming) is the </a:t>
            </a:r>
            <a:r>
              <a:rPr lang="en-US" b="1" dirty="0">
                <a:latin typeface="Helvetica" pitchFamily="2" charset="0"/>
              </a:rPr>
              <a:t>text attribute</a:t>
            </a:r>
            <a:r>
              <a:rPr lang="en-US" dirty="0">
                <a:latin typeface="Helvetica" pitchFamily="2" charset="0"/>
              </a:rPr>
              <a:t> describing what that polygon is etc. </a:t>
            </a:r>
          </a:p>
        </p:txBody>
      </p:sp>
      <p:sp>
        <p:nvSpPr>
          <p:cNvPr id="2" name="Slide Number Placeholder 3">
            <a:extLst>
              <a:ext uri="{FF2B5EF4-FFF2-40B4-BE49-F238E27FC236}">
                <a16:creationId xmlns:a16="http://schemas.microsoft.com/office/drawing/2014/main" id="{82DBA41F-2FFE-4C21-738E-46D99E8902D2}"/>
              </a:ext>
            </a:extLst>
          </p:cNvPr>
          <p:cNvSpPr txBox="1">
            <a:spLocks/>
          </p:cNvSpPr>
          <p:nvPr/>
        </p:nvSpPr>
        <p:spPr>
          <a:xfrm>
            <a:off x="11275948" y="6373870"/>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pPr/>
              <a:t>9</a:t>
            </a:fld>
            <a:endParaRPr lang="en-US" altLang="x-none" dirty="0"/>
          </a:p>
        </p:txBody>
      </p:sp>
    </p:spTree>
    <p:extLst>
      <p:ext uri="{BB962C8B-B14F-4D97-AF65-F5344CB8AC3E}">
        <p14:creationId xmlns:p14="http://schemas.microsoft.com/office/powerpoint/2010/main" val="181938964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24832</TotalTime>
  <Words>6032</Words>
  <Application>Microsoft Macintosh PowerPoint</Application>
  <PresentationFormat>Widescreen</PresentationFormat>
  <Paragraphs>2886</Paragraphs>
  <Slides>40</Slides>
  <Notes>25</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40</vt:i4>
      </vt:variant>
    </vt:vector>
  </HeadingPairs>
  <TitlesOfParts>
    <vt:vector size="51" baseType="lpstr">
      <vt:lpstr>Arial</vt:lpstr>
      <vt:lpstr>Calibri</vt:lpstr>
      <vt:lpstr>Calibri Light</vt:lpstr>
      <vt:lpstr>Courier New</vt:lpstr>
      <vt:lpstr>Helvetica</vt:lpstr>
      <vt:lpstr>Helvetica Neue</vt:lpstr>
      <vt:lpstr>Helvetica Neue Light</vt:lpstr>
      <vt:lpstr>HELVETICA NEUE THIN</vt:lpstr>
      <vt:lpstr>Wingdings</vt:lpstr>
      <vt:lpstr>Office Theme</vt:lpstr>
      <vt:lpstr>Custom Design</vt:lpstr>
      <vt:lpstr>PowerPoint Presentation</vt:lpstr>
      <vt:lpstr>PowerPoint Presentation</vt:lpstr>
      <vt:lpstr>PowerPoint Presentation</vt:lpstr>
      <vt:lpstr>Types of Spatial Data Formats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Spatial Operations, or Geoprocessing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Beginning:  Introduction to Spatial Analysis and Data Science</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Stephen Law</dc:creator>
  <cp:lastModifiedBy>Musah, Anwar</cp:lastModifiedBy>
  <cp:revision>300</cp:revision>
  <dcterms:created xsi:type="dcterms:W3CDTF">2020-11-19T14:47:11Z</dcterms:created>
  <dcterms:modified xsi:type="dcterms:W3CDTF">2022-10-10T07:48:25Z</dcterms:modified>
</cp:coreProperties>
</file>